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99" r:id="rId2"/>
    <p:sldMasterId id="2147483675" r:id="rId3"/>
    <p:sldMasterId id="2147483718" r:id="rId4"/>
  </p:sldMasterIdLst>
  <p:notesMasterIdLst>
    <p:notesMasterId r:id="rId75"/>
  </p:notesMasterIdLst>
  <p:sldIdLst>
    <p:sldId id="314" r:id="rId5"/>
    <p:sldId id="257" r:id="rId6"/>
    <p:sldId id="287" r:id="rId7"/>
    <p:sldId id="256" r:id="rId8"/>
    <p:sldId id="320" r:id="rId9"/>
    <p:sldId id="315" r:id="rId10"/>
    <p:sldId id="321" r:id="rId11"/>
    <p:sldId id="260" r:id="rId12"/>
    <p:sldId id="319" r:id="rId13"/>
    <p:sldId id="270" r:id="rId14"/>
    <p:sldId id="281" r:id="rId15"/>
    <p:sldId id="272" r:id="rId16"/>
    <p:sldId id="283" r:id="rId17"/>
    <p:sldId id="282" r:id="rId18"/>
    <p:sldId id="284" r:id="rId19"/>
    <p:sldId id="322" r:id="rId20"/>
    <p:sldId id="285" r:id="rId21"/>
    <p:sldId id="323" r:id="rId22"/>
    <p:sldId id="269" r:id="rId23"/>
    <p:sldId id="279" r:id="rId24"/>
    <p:sldId id="296" r:id="rId25"/>
    <p:sldId id="295" r:id="rId26"/>
    <p:sldId id="317" r:id="rId27"/>
    <p:sldId id="280" r:id="rId28"/>
    <p:sldId id="308" r:id="rId29"/>
    <p:sldId id="313" r:id="rId30"/>
    <p:sldId id="341" r:id="rId31"/>
    <p:sldId id="342" r:id="rId32"/>
    <p:sldId id="263" r:id="rId33"/>
    <p:sldId id="345" r:id="rId34"/>
    <p:sldId id="346" r:id="rId35"/>
    <p:sldId id="347" r:id="rId36"/>
    <p:sldId id="348" r:id="rId37"/>
    <p:sldId id="344" r:id="rId38"/>
    <p:sldId id="311" r:id="rId39"/>
    <p:sldId id="349" r:id="rId40"/>
    <p:sldId id="350" r:id="rId41"/>
    <p:sldId id="309" r:id="rId42"/>
    <p:sldId id="310" r:id="rId43"/>
    <p:sldId id="351" r:id="rId44"/>
    <p:sldId id="299" r:id="rId45"/>
    <p:sldId id="352" r:id="rId46"/>
    <p:sldId id="316" r:id="rId47"/>
    <p:sldId id="353" r:id="rId48"/>
    <p:sldId id="354" r:id="rId49"/>
    <p:sldId id="301" r:id="rId50"/>
    <p:sldId id="318" r:id="rId51"/>
    <p:sldId id="300" r:id="rId52"/>
    <p:sldId id="264" r:id="rId53"/>
    <p:sldId id="364" r:id="rId54"/>
    <p:sldId id="365" r:id="rId55"/>
    <p:sldId id="356" r:id="rId56"/>
    <p:sldId id="362" r:id="rId57"/>
    <p:sldId id="357" r:id="rId58"/>
    <p:sldId id="358" r:id="rId59"/>
    <p:sldId id="359" r:id="rId60"/>
    <p:sldId id="366" r:id="rId61"/>
    <p:sldId id="363" r:id="rId62"/>
    <p:sldId id="367" r:id="rId63"/>
    <p:sldId id="360" r:id="rId64"/>
    <p:sldId id="368" r:id="rId65"/>
    <p:sldId id="361" r:id="rId66"/>
    <p:sldId id="369" r:id="rId67"/>
    <p:sldId id="370" r:id="rId68"/>
    <p:sldId id="373" r:id="rId69"/>
    <p:sldId id="372" r:id="rId70"/>
    <p:sldId id="371" r:id="rId71"/>
    <p:sldId id="307" r:id="rId72"/>
    <p:sldId id="306" r:id="rId73"/>
    <p:sldId id="31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B45DF8-1B51-4C95-873A-C659FDC65FB0}" v="202" dt="2019-10-17T03:40:53.7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30" autoAdjust="0"/>
    <p:restoredTop sz="83901" autoAdjust="0"/>
  </p:normalViewPr>
  <p:slideViewPr>
    <p:cSldViewPr>
      <p:cViewPr varScale="1">
        <p:scale>
          <a:sx n="95" d="100"/>
          <a:sy n="95" d="100"/>
        </p:scale>
        <p:origin x="1122"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ouse, Nathan" userId="7a406f43-9e2e-4461-83a1-226030c30c09" providerId="ADAL" clId="{94B45DF8-1B51-4C95-873A-C659FDC65FB0}"/>
    <pc:docChg chg="undo custSel addSld delSld modSld sldOrd">
      <pc:chgData name="Clouse, Nathan" userId="7a406f43-9e2e-4461-83a1-226030c30c09" providerId="ADAL" clId="{94B45DF8-1B51-4C95-873A-C659FDC65FB0}" dt="2019-10-17T03:52:31.979" v="1675" actId="33524"/>
      <pc:docMkLst>
        <pc:docMk/>
      </pc:docMkLst>
      <pc:sldChg chg="modSp">
        <pc:chgData name="Clouse, Nathan" userId="7a406f43-9e2e-4461-83a1-226030c30c09" providerId="ADAL" clId="{94B45DF8-1B51-4C95-873A-C659FDC65FB0}" dt="2019-10-05T01:37:31.388" v="243" actId="20577"/>
        <pc:sldMkLst>
          <pc:docMk/>
          <pc:sldMk cId="3614021878" sldId="256"/>
        </pc:sldMkLst>
        <pc:spChg chg="mod">
          <ac:chgData name="Clouse, Nathan" userId="7a406f43-9e2e-4461-83a1-226030c30c09" providerId="ADAL" clId="{94B45DF8-1B51-4C95-873A-C659FDC65FB0}" dt="2019-10-05T01:37:31.388" v="243" actId="20577"/>
          <ac:spMkLst>
            <pc:docMk/>
            <pc:sldMk cId="3614021878" sldId="256"/>
            <ac:spMk id="4" creationId="{32DF8576-A6E7-464D-96E6-C4485CB3510A}"/>
          </ac:spMkLst>
        </pc:spChg>
      </pc:sldChg>
      <pc:sldChg chg="addSp delSp modSp">
        <pc:chgData name="Clouse, Nathan" userId="7a406f43-9e2e-4461-83a1-226030c30c09" providerId="ADAL" clId="{94B45DF8-1B51-4C95-873A-C659FDC65FB0}" dt="2019-10-05T01:29:11.771" v="105" actId="1076"/>
        <pc:sldMkLst>
          <pc:docMk/>
          <pc:sldMk cId="1712701507" sldId="257"/>
        </pc:sldMkLst>
        <pc:picChg chg="del">
          <ac:chgData name="Clouse, Nathan" userId="7a406f43-9e2e-4461-83a1-226030c30c09" providerId="ADAL" clId="{94B45DF8-1B51-4C95-873A-C659FDC65FB0}" dt="2019-10-05T01:29:00.517" v="102" actId="478"/>
          <ac:picMkLst>
            <pc:docMk/>
            <pc:sldMk cId="1712701507" sldId="257"/>
            <ac:picMk id="9" creationId="{2E7B03D6-FE69-4232-8364-7F8A06BF489E}"/>
          </ac:picMkLst>
        </pc:picChg>
        <pc:picChg chg="del">
          <ac:chgData name="Clouse, Nathan" userId="7a406f43-9e2e-4461-83a1-226030c30c09" providerId="ADAL" clId="{94B45DF8-1B51-4C95-873A-C659FDC65FB0}" dt="2019-10-05T01:28:44.608" v="101" actId="478"/>
          <ac:picMkLst>
            <pc:docMk/>
            <pc:sldMk cId="1712701507" sldId="257"/>
            <ac:picMk id="15" creationId="{E34D1278-3EB5-4559-BEA0-216D8964DE1A}"/>
          </ac:picMkLst>
        </pc:picChg>
        <pc:picChg chg="add mod">
          <ac:chgData name="Clouse, Nathan" userId="7a406f43-9e2e-4461-83a1-226030c30c09" providerId="ADAL" clId="{94B45DF8-1B51-4C95-873A-C659FDC65FB0}" dt="2019-10-05T01:29:11.771" v="105" actId="1076"/>
          <ac:picMkLst>
            <pc:docMk/>
            <pc:sldMk cId="1712701507" sldId="257"/>
            <ac:picMk id="1026" creationId="{93C7CF65-2705-4BB6-974F-B9FB5A7987CA}"/>
          </ac:picMkLst>
        </pc:picChg>
      </pc:sldChg>
      <pc:sldChg chg="del">
        <pc:chgData name="Clouse, Nathan" userId="7a406f43-9e2e-4461-83a1-226030c30c09" providerId="ADAL" clId="{94B45DF8-1B51-4C95-873A-C659FDC65FB0}" dt="2019-10-05T01:28:18.933" v="99" actId="2696"/>
        <pc:sldMkLst>
          <pc:docMk/>
          <pc:sldMk cId="3682484951" sldId="259"/>
        </pc:sldMkLst>
      </pc:sldChg>
      <pc:sldChg chg="modSp">
        <pc:chgData name="Clouse, Nathan" userId="7a406f43-9e2e-4461-83a1-226030c30c09" providerId="ADAL" clId="{94B45DF8-1B51-4C95-873A-C659FDC65FB0}" dt="2019-10-05T01:51:45.259" v="382" actId="20577"/>
        <pc:sldMkLst>
          <pc:docMk/>
          <pc:sldMk cId="1554556308" sldId="260"/>
        </pc:sldMkLst>
        <pc:spChg chg="mod">
          <ac:chgData name="Clouse, Nathan" userId="7a406f43-9e2e-4461-83a1-226030c30c09" providerId="ADAL" clId="{94B45DF8-1B51-4C95-873A-C659FDC65FB0}" dt="2019-10-05T01:51:45.259" v="382" actId="20577"/>
          <ac:spMkLst>
            <pc:docMk/>
            <pc:sldMk cId="1554556308" sldId="260"/>
            <ac:spMk id="2" creationId="{65D7BE46-3C99-4746-8AF1-3521D9427D7E}"/>
          </ac:spMkLst>
        </pc:spChg>
      </pc:sldChg>
      <pc:sldChg chg="addSp delSp modSp">
        <pc:chgData name="Clouse, Nathan" userId="7a406f43-9e2e-4461-83a1-226030c30c09" providerId="ADAL" clId="{94B45DF8-1B51-4C95-873A-C659FDC65FB0}" dt="2019-10-05T02:03:48.696" v="438" actId="20577"/>
        <pc:sldMkLst>
          <pc:docMk/>
          <pc:sldMk cId="1424878487" sldId="263"/>
        </pc:sldMkLst>
        <pc:spChg chg="del">
          <ac:chgData name="Clouse, Nathan" userId="7a406f43-9e2e-4461-83a1-226030c30c09" providerId="ADAL" clId="{94B45DF8-1B51-4C95-873A-C659FDC65FB0}" dt="2019-10-05T02:03:44.867" v="429"/>
          <ac:spMkLst>
            <pc:docMk/>
            <pc:sldMk cId="1424878487" sldId="263"/>
            <ac:spMk id="2" creationId="{D2606BBA-2C18-414C-81F4-195773EBEC35}"/>
          </ac:spMkLst>
        </pc:spChg>
        <pc:spChg chg="del">
          <ac:chgData name="Clouse, Nathan" userId="7a406f43-9e2e-4461-83a1-226030c30c09" providerId="ADAL" clId="{94B45DF8-1B51-4C95-873A-C659FDC65FB0}" dt="2019-10-05T02:03:44.867" v="429"/>
          <ac:spMkLst>
            <pc:docMk/>
            <pc:sldMk cId="1424878487" sldId="263"/>
            <ac:spMk id="3" creationId="{1E6347DA-36E1-40AF-921B-89B7097993D5}"/>
          </ac:spMkLst>
        </pc:spChg>
        <pc:spChg chg="add mod">
          <ac:chgData name="Clouse, Nathan" userId="7a406f43-9e2e-4461-83a1-226030c30c09" providerId="ADAL" clId="{94B45DF8-1B51-4C95-873A-C659FDC65FB0}" dt="2019-10-05T02:03:48.696" v="438" actId="20577"/>
          <ac:spMkLst>
            <pc:docMk/>
            <pc:sldMk cId="1424878487" sldId="263"/>
            <ac:spMk id="4" creationId="{4262F234-E956-4408-BBF5-A9272E23B7B4}"/>
          </ac:spMkLst>
        </pc:spChg>
      </pc:sldChg>
      <pc:sldChg chg="addSp delSp modSp">
        <pc:chgData name="Clouse, Nathan" userId="7a406f43-9e2e-4461-83a1-226030c30c09" providerId="ADAL" clId="{94B45DF8-1B51-4C95-873A-C659FDC65FB0}" dt="2019-10-05T18:00:08.915" v="1107" actId="20577"/>
        <pc:sldMkLst>
          <pc:docMk/>
          <pc:sldMk cId="1141395045" sldId="264"/>
        </pc:sldMkLst>
        <pc:spChg chg="add mod">
          <ac:chgData name="Clouse, Nathan" userId="7a406f43-9e2e-4461-83a1-226030c30c09" providerId="ADAL" clId="{94B45DF8-1B51-4C95-873A-C659FDC65FB0}" dt="2019-10-05T18:00:08.915" v="1107" actId="20577"/>
          <ac:spMkLst>
            <pc:docMk/>
            <pc:sldMk cId="1141395045" sldId="264"/>
            <ac:spMk id="2" creationId="{55CB8DC1-A93C-4158-BF71-FFC251B3B6ED}"/>
          </ac:spMkLst>
        </pc:spChg>
        <pc:spChg chg="del">
          <ac:chgData name="Clouse, Nathan" userId="7a406f43-9e2e-4461-83a1-226030c30c09" providerId="ADAL" clId="{94B45DF8-1B51-4C95-873A-C659FDC65FB0}" dt="2019-10-05T02:18:39.295" v="629"/>
          <ac:spMkLst>
            <pc:docMk/>
            <pc:sldMk cId="1141395045" sldId="264"/>
            <ac:spMk id="4" creationId="{F5ED2504-CB60-4CEF-A2FC-AAFFCCB4203E}"/>
          </ac:spMkLst>
        </pc:spChg>
        <pc:spChg chg="del">
          <ac:chgData name="Clouse, Nathan" userId="7a406f43-9e2e-4461-83a1-226030c30c09" providerId="ADAL" clId="{94B45DF8-1B51-4C95-873A-C659FDC65FB0}" dt="2019-10-05T02:18:39.295" v="629"/>
          <ac:spMkLst>
            <pc:docMk/>
            <pc:sldMk cId="1141395045" sldId="264"/>
            <ac:spMk id="5" creationId="{E0181FB0-B544-471E-8BFC-A52C554E4A95}"/>
          </ac:spMkLst>
        </pc:spChg>
      </pc:sldChg>
      <pc:sldChg chg="del">
        <pc:chgData name="Clouse, Nathan" userId="7a406f43-9e2e-4461-83a1-226030c30c09" providerId="ADAL" clId="{94B45DF8-1B51-4C95-873A-C659FDC65FB0}" dt="2019-10-05T01:24:42.307" v="9" actId="2696"/>
        <pc:sldMkLst>
          <pc:docMk/>
          <pc:sldMk cId="2939543415" sldId="265"/>
        </pc:sldMkLst>
      </pc:sldChg>
      <pc:sldChg chg="del">
        <pc:chgData name="Clouse, Nathan" userId="7a406f43-9e2e-4461-83a1-226030c30c09" providerId="ADAL" clId="{94B45DF8-1B51-4C95-873A-C659FDC65FB0}" dt="2019-10-05T01:24:54.740" v="10" actId="2696"/>
        <pc:sldMkLst>
          <pc:docMk/>
          <pc:sldMk cId="2925669555" sldId="266"/>
        </pc:sldMkLst>
      </pc:sldChg>
      <pc:sldChg chg="del">
        <pc:chgData name="Clouse, Nathan" userId="7a406f43-9e2e-4461-83a1-226030c30c09" providerId="ADAL" clId="{94B45DF8-1B51-4C95-873A-C659FDC65FB0}" dt="2019-10-05T02:27:50.609" v="715" actId="2696"/>
        <pc:sldMkLst>
          <pc:docMk/>
          <pc:sldMk cId="1721843543" sldId="267"/>
        </pc:sldMkLst>
      </pc:sldChg>
      <pc:sldChg chg="addSp delSp modSp">
        <pc:chgData name="Clouse, Nathan" userId="7a406f43-9e2e-4461-83a1-226030c30c09" providerId="ADAL" clId="{94B45DF8-1B51-4C95-873A-C659FDC65FB0}" dt="2019-10-05T01:59:19.919" v="407" actId="20577"/>
        <pc:sldMkLst>
          <pc:docMk/>
          <pc:sldMk cId="2637056888" sldId="269"/>
        </pc:sldMkLst>
        <pc:spChg chg="add del mod">
          <ac:chgData name="Clouse, Nathan" userId="7a406f43-9e2e-4461-83a1-226030c30c09" providerId="ADAL" clId="{94B45DF8-1B51-4C95-873A-C659FDC65FB0}" dt="2019-10-05T01:59:11.804" v="402"/>
          <ac:spMkLst>
            <pc:docMk/>
            <pc:sldMk cId="2637056888" sldId="269"/>
            <ac:spMk id="2" creationId="{5532F886-16BF-4157-9167-1AFF6F6CCB15}"/>
          </ac:spMkLst>
        </pc:spChg>
        <pc:spChg chg="mod">
          <ac:chgData name="Clouse, Nathan" userId="7a406f43-9e2e-4461-83a1-226030c30c09" providerId="ADAL" clId="{94B45DF8-1B51-4C95-873A-C659FDC65FB0}" dt="2019-10-05T01:59:19.919" v="407" actId="20577"/>
          <ac:spMkLst>
            <pc:docMk/>
            <pc:sldMk cId="2637056888" sldId="269"/>
            <ac:spMk id="3" creationId="{0ED11FC5-27E9-498B-BCDB-B223121BB74E}"/>
          </ac:spMkLst>
        </pc:spChg>
      </pc:sldChg>
      <pc:sldChg chg="add">
        <pc:chgData name="Clouse, Nathan" userId="7a406f43-9e2e-4461-83a1-226030c30c09" providerId="ADAL" clId="{94B45DF8-1B51-4C95-873A-C659FDC65FB0}" dt="2019-10-05T01:52:40.923" v="383"/>
        <pc:sldMkLst>
          <pc:docMk/>
          <pc:sldMk cId="907968313" sldId="270"/>
        </pc:sldMkLst>
      </pc:sldChg>
      <pc:sldChg chg="modSp add">
        <pc:chgData name="Clouse, Nathan" userId="7a406f43-9e2e-4461-83a1-226030c30c09" providerId="ADAL" clId="{94B45DF8-1B51-4C95-873A-C659FDC65FB0}" dt="2019-10-08T00:57:08.309" v="1527" actId="20577"/>
        <pc:sldMkLst>
          <pc:docMk/>
          <pc:sldMk cId="150458483" sldId="272"/>
        </pc:sldMkLst>
        <pc:spChg chg="mod">
          <ac:chgData name="Clouse, Nathan" userId="7a406f43-9e2e-4461-83a1-226030c30c09" providerId="ADAL" clId="{94B45DF8-1B51-4C95-873A-C659FDC65FB0}" dt="2019-10-08T00:57:08.309" v="1527" actId="20577"/>
          <ac:spMkLst>
            <pc:docMk/>
            <pc:sldMk cId="150458483" sldId="272"/>
            <ac:spMk id="3" creationId="{B531F9DC-534B-4819-85F5-CFE39C529B95}"/>
          </ac:spMkLst>
        </pc:spChg>
      </pc:sldChg>
      <pc:sldChg chg="del">
        <pc:chgData name="Clouse, Nathan" userId="7a406f43-9e2e-4461-83a1-226030c30c09" providerId="ADAL" clId="{94B45DF8-1B51-4C95-873A-C659FDC65FB0}" dt="2019-10-05T01:24:54.760" v="13" actId="2696"/>
        <pc:sldMkLst>
          <pc:docMk/>
          <pc:sldMk cId="791997951" sldId="275"/>
        </pc:sldMkLst>
      </pc:sldChg>
      <pc:sldChg chg="del">
        <pc:chgData name="Clouse, Nathan" userId="7a406f43-9e2e-4461-83a1-226030c30c09" providerId="ADAL" clId="{94B45DF8-1B51-4C95-873A-C659FDC65FB0}" dt="2019-10-05T01:24:54.749" v="11" actId="2696"/>
        <pc:sldMkLst>
          <pc:docMk/>
          <pc:sldMk cId="3151668001" sldId="276"/>
        </pc:sldMkLst>
      </pc:sldChg>
      <pc:sldChg chg="del">
        <pc:chgData name="Clouse, Nathan" userId="7a406f43-9e2e-4461-83a1-226030c30c09" providerId="ADAL" clId="{94B45DF8-1B51-4C95-873A-C659FDC65FB0}" dt="2019-10-05T01:24:42.066" v="0" actId="2696"/>
        <pc:sldMkLst>
          <pc:docMk/>
          <pc:sldMk cId="2368906435" sldId="277"/>
        </pc:sldMkLst>
      </pc:sldChg>
      <pc:sldChg chg="del">
        <pc:chgData name="Clouse, Nathan" userId="7a406f43-9e2e-4461-83a1-226030c30c09" providerId="ADAL" clId="{94B45DF8-1B51-4C95-873A-C659FDC65FB0}" dt="2019-10-05T01:24:42.115" v="2" actId="2696"/>
        <pc:sldMkLst>
          <pc:docMk/>
          <pc:sldMk cId="771478473" sldId="278"/>
        </pc:sldMkLst>
      </pc:sldChg>
      <pc:sldChg chg="addSp modSp add">
        <pc:chgData name="Clouse, Nathan" userId="7a406f43-9e2e-4461-83a1-226030c30c09" providerId="ADAL" clId="{94B45DF8-1B51-4C95-873A-C659FDC65FB0}" dt="2019-10-17T03:52:31.979" v="1675" actId="33524"/>
        <pc:sldMkLst>
          <pc:docMk/>
          <pc:sldMk cId="215582746" sldId="279"/>
        </pc:sldMkLst>
        <pc:spChg chg="mod">
          <ac:chgData name="Clouse, Nathan" userId="7a406f43-9e2e-4461-83a1-226030c30c09" providerId="ADAL" clId="{94B45DF8-1B51-4C95-873A-C659FDC65FB0}" dt="2019-10-05T03:26:09.741" v="768" actId="20577"/>
          <ac:spMkLst>
            <pc:docMk/>
            <pc:sldMk cId="215582746" sldId="279"/>
            <ac:spMk id="2" creationId="{6F734CDB-F686-4BEE-BA95-2588EF2B7E76}"/>
          </ac:spMkLst>
        </pc:spChg>
        <pc:spChg chg="mod">
          <ac:chgData name="Clouse, Nathan" userId="7a406f43-9e2e-4461-83a1-226030c30c09" providerId="ADAL" clId="{94B45DF8-1B51-4C95-873A-C659FDC65FB0}" dt="2019-10-17T03:52:31.979" v="1675" actId="33524"/>
          <ac:spMkLst>
            <pc:docMk/>
            <pc:sldMk cId="215582746" sldId="279"/>
            <ac:spMk id="3" creationId="{B531F9DC-534B-4819-85F5-CFE39C529B95}"/>
          </ac:spMkLst>
        </pc:spChg>
        <pc:picChg chg="add mod">
          <ac:chgData name="Clouse, Nathan" userId="7a406f43-9e2e-4461-83a1-226030c30c09" providerId="ADAL" clId="{94B45DF8-1B51-4C95-873A-C659FDC65FB0}" dt="2019-10-05T17:31:25.907" v="1044" actId="1076"/>
          <ac:picMkLst>
            <pc:docMk/>
            <pc:sldMk cId="215582746" sldId="279"/>
            <ac:picMk id="6146" creationId="{640C54BB-D965-48C2-AB4F-538978A8789C}"/>
          </ac:picMkLst>
        </pc:picChg>
      </pc:sldChg>
      <pc:sldChg chg="del">
        <pc:chgData name="Clouse, Nathan" userId="7a406f43-9e2e-4461-83a1-226030c30c09" providerId="ADAL" clId="{94B45DF8-1B51-4C95-873A-C659FDC65FB0}" dt="2019-10-05T01:24:42.160" v="3" actId="2696"/>
        <pc:sldMkLst>
          <pc:docMk/>
          <pc:sldMk cId="2022821612" sldId="279"/>
        </pc:sldMkLst>
      </pc:sldChg>
      <pc:sldChg chg="add">
        <pc:chgData name="Clouse, Nathan" userId="7a406f43-9e2e-4461-83a1-226030c30c09" providerId="ADAL" clId="{94B45DF8-1B51-4C95-873A-C659FDC65FB0}" dt="2019-10-05T02:02:34.989" v="426"/>
        <pc:sldMkLst>
          <pc:docMk/>
          <pc:sldMk cId="1565677816" sldId="280"/>
        </pc:sldMkLst>
      </pc:sldChg>
      <pc:sldChg chg="del">
        <pc:chgData name="Clouse, Nathan" userId="7a406f43-9e2e-4461-83a1-226030c30c09" providerId="ADAL" clId="{94B45DF8-1B51-4C95-873A-C659FDC65FB0}" dt="2019-10-05T01:24:42.203" v="4" actId="2696"/>
        <pc:sldMkLst>
          <pc:docMk/>
          <pc:sldMk cId="3958613646" sldId="280"/>
        </pc:sldMkLst>
      </pc:sldChg>
      <pc:sldChg chg="add">
        <pc:chgData name="Clouse, Nathan" userId="7a406f43-9e2e-4461-83a1-226030c30c09" providerId="ADAL" clId="{94B45DF8-1B51-4C95-873A-C659FDC65FB0}" dt="2019-10-05T01:52:40.923" v="383"/>
        <pc:sldMkLst>
          <pc:docMk/>
          <pc:sldMk cId="2657617610" sldId="281"/>
        </pc:sldMkLst>
      </pc:sldChg>
      <pc:sldChg chg="modSp add">
        <pc:chgData name="Clouse, Nathan" userId="7a406f43-9e2e-4461-83a1-226030c30c09" providerId="ADAL" clId="{94B45DF8-1B51-4C95-873A-C659FDC65FB0}" dt="2019-10-05T01:54:44.761" v="394" actId="27636"/>
        <pc:sldMkLst>
          <pc:docMk/>
          <pc:sldMk cId="2398523328" sldId="282"/>
        </pc:sldMkLst>
        <pc:spChg chg="mod">
          <ac:chgData name="Clouse, Nathan" userId="7a406f43-9e2e-4461-83a1-226030c30c09" providerId="ADAL" clId="{94B45DF8-1B51-4C95-873A-C659FDC65FB0}" dt="2019-10-05T01:54:44.761" v="394" actId="27636"/>
          <ac:spMkLst>
            <pc:docMk/>
            <pc:sldMk cId="2398523328" sldId="282"/>
            <ac:spMk id="3" creationId="{8D9E378B-15E6-495F-97C1-2F2589A535BE}"/>
          </ac:spMkLst>
        </pc:spChg>
      </pc:sldChg>
      <pc:sldChg chg="del">
        <pc:chgData name="Clouse, Nathan" userId="7a406f43-9e2e-4461-83a1-226030c30c09" providerId="ADAL" clId="{94B45DF8-1B51-4C95-873A-C659FDC65FB0}" dt="2019-10-05T01:24:42.287" v="7" actId="2696"/>
        <pc:sldMkLst>
          <pc:docMk/>
          <pc:sldMk cId="3792920794" sldId="282"/>
        </pc:sldMkLst>
      </pc:sldChg>
      <pc:sldChg chg="del">
        <pc:chgData name="Clouse, Nathan" userId="7a406f43-9e2e-4461-83a1-226030c30c09" providerId="ADAL" clId="{94B45DF8-1B51-4C95-873A-C659FDC65FB0}" dt="2019-10-05T01:24:42.245" v="5" actId="2696"/>
        <pc:sldMkLst>
          <pc:docMk/>
          <pc:sldMk cId="1611171184" sldId="283"/>
        </pc:sldMkLst>
      </pc:sldChg>
      <pc:sldChg chg="add">
        <pc:chgData name="Clouse, Nathan" userId="7a406f43-9e2e-4461-83a1-226030c30c09" providerId="ADAL" clId="{94B45DF8-1B51-4C95-873A-C659FDC65FB0}" dt="2019-10-05T01:52:40.923" v="383"/>
        <pc:sldMkLst>
          <pc:docMk/>
          <pc:sldMk cId="4060932331" sldId="283"/>
        </pc:sldMkLst>
      </pc:sldChg>
      <pc:sldChg chg="modSp add">
        <pc:chgData name="Clouse, Nathan" userId="7a406f43-9e2e-4461-83a1-226030c30c09" providerId="ADAL" clId="{94B45DF8-1B51-4C95-873A-C659FDC65FB0}" dt="2019-10-05T01:54:56.461" v="395" actId="27636"/>
        <pc:sldMkLst>
          <pc:docMk/>
          <pc:sldMk cId="3404940089" sldId="284"/>
        </pc:sldMkLst>
        <pc:spChg chg="mod">
          <ac:chgData name="Clouse, Nathan" userId="7a406f43-9e2e-4461-83a1-226030c30c09" providerId="ADAL" clId="{94B45DF8-1B51-4C95-873A-C659FDC65FB0}" dt="2019-10-05T01:54:56.461" v="395" actId="27636"/>
          <ac:spMkLst>
            <pc:docMk/>
            <pc:sldMk cId="3404940089" sldId="284"/>
            <ac:spMk id="3" creationId="{720AC062-8780-4838-9A80-D1C8F0A133C8}"/>
          </ac:spMkLst>
        </pc:spChg>
      </pc:sldChg>
      <pc:sldChg chg="add">
        <pc:chgData name="Clouse, Nathan" userId="7a406f43-9e2e-4461-83a1-226030c30c09" providerId="ADAL" clId="{94B45DF8-1B51-4C95-873A-C659FDC65FB0}" dt="2019-10-05T01:56:08.859" v="396"/>
        <pc:sldMkLst>
          <pc:docMk/>
          <pc:sldMk cId="1003523835" sldId="285"/>
        </pc:sldMkLst>
      </pc:sldChg>
      <pc:sldChg chg="del">
        <pc:chgData name="Clouse, Nathan" userId="7a406f43-9e2e-4461-83a1-226030c30c09" providerId="ADAL" clId="{94B45DF8-1B51-4C95-873A-C659FDC65FB0}" dt="2019-10-05T01:24:42.282" v="6" actId="2696"/>
        <pc:sldMkLst>
          <pc:docMk/>
          <pc:sldMk cId="2573254073" sldId="285"/>
        </pc:sldMkLst>
      </pc:sldChg>
      <pc:sldChg chg="del">
        <pc:chgData name="Clouse, Nathan" userId="7a406f43-9e2e-4461-83a1-226030c30c09" providerId="ADAL" clId="{94B45DF8-1B51-4C95-873A-C659FDC65FB0}" dt="2019-10-05T01:24:42.098" v="1" actId="2696"/>
        <pc:sldMkLst>
          <pc:docMk/>
          <pc:sldMk cId="4061442987" sldId="286"/>
        </pc:sldMkLst>
      </pc:sldChg>
      <pc:sldChg chg="addSp delSp modSp modNotesTx">
        <pc:chgData name="Clouse, Nathan" userId="7a406f43-9e2e-4461-83a1-226030c30c09" providerId="ADAL" clId="{94B45DF8-1B51-4C95-873A-C659FDC65FB0}" dt="2019-10-17T03:37:15.173" v="1670" actId="20577"/>
        <pc:sldMkLst>
          <pc:docMk/>
          <pc:sldMk cId="260541162" sldId="287"/>
        </pc:sldMkLst>
        <pc:spChg chg="mod">
          <ac:chgData name="Clouse, Nathan" userId="7a406f43-9e2e-4461-83a1-226030c30c09" providerId="ADAL" clId="{94B45DF8-1B51-4C95-873A-C659FDC65FB0}" dt="2019-10-05T01:32:03.277" v="111" actId="20577"/>
          <ac:spMkLst>
            <pc:docMk/>
            <pc:sldMk cId="260541162" sldId="287"/>
            <ac:spMk id="2" creationId="{B8F7580A-995A-43F3-B2E6-399AD218F693}"/>
          </ac:spMkLst>
        </pc:spChg>
        <pc:spChg chg="mod">
          <ac:chgData name="Clouse, Nathan" userId="7a406f43-9e2e-4461-83a1-226030c30c09" providerId="ADAL" clId="{94B45DF8-1B51-4C95-873A-C659FDC65FB0}" dt="2019-10-05T01:34:29.384" v="228" actId="20577"/>
          <ac:spMkLst>
            <pc:docMk/>
            <pc:sldMk cId="260541162" sldId="287"/>
            <ac:spMk id="3" creationId="{5B0713FD-4ADA-48A6-B865-081BED8249B6}"/>
          </ac:spMkLst>
        </pc:spChg>
        <pc:spChg chg="add del mod">
          <ac:chgData name="Clouse, Nathan" userId="7a406f43-9e2e-4461-83a1-226030c30c09" providerId="ADAL" clId="{94B45DF8-1B51-4C95-873A-C659FDC65FB0}" dt="2019-10-05T01:32:26.199" v="113"/>
          <ac:spMkLst>
            <pc:docMk/>
            <pc:sldMk cId="260541162" sldId="287"/>
            <ac:spMk id="4" creationId="{5B072D8B-FB49-4803-A2B7-88D5065C6CC2}"/>
          </ac:spMkLst>
        </pc:spChg>
        <pc:spChg chg="add del mod">
          <ac:chgData name="Clouse, Nathan" userId="7a406f43-9e2e-4461-83a1-226030c30c09" providerId="ADAL" clId="{94B45DF8-1B51-4C95-873A-C659FDC65FB0}" dt="2019-10-05T01:35:39.968" v="229"/>
          <ac:spMkLst>
            <pc:docMk/>
            <pc:sldMk cId="260541162" sldId="287"/>
            <ac:spMk id="5" creationId="{EDC76B31-B17A-4F01-8E86-707C21A38CC2}"/>
          </ac:spMkLst>
        </pc:spChg>
        <pc:spChg chg="add del mod">
          <ac:chgData name="Clouse, Nathan" userId="7a406f43-9e2e-4461-83a1-226030c30c09" providerId="ADAL" clId="{94B45DF8-1B51-4C95-873A-C659FDC65FB0}" dt="2019-10-05T03:32:55.085" v="783" actId="478"/>
          <ac:spMkLst>
            <pc:docMk/>
            <pc:sldMk cId="260541162" sldId="287"/>
            <ac:spMk id="6" creationId="{16AE6119-9935-495A-8FEF-8912D588A646}"/>
          </ac:spMkLst>
        </pc:spChg>
        <pc:picChg chg="add del mod">
          <ac:chgData name="Clouse, Nathan" userId="7a406f43-9e2e-4461-83a1-226030c30c09" providerId="ADAL" clId="{94B45DF8-1B51-4C95-873A-C659FDC65FB0}" dt="2019-10-05T03:32:36.376" v="779" actId="478"/>
          <ac:picMkLst>
            <pc:docMk/>
            <pc:sldMk cId="260541162" sldId="287"/>
            <ac:picMk id="2050" creationId="{339C063C-F64B-43E2-A31F-5A111F4E05F9}"/>
          </ac:picMkLst>
        </pc:picChg>
        <pc:picChg chg="add mod">
          <ac:chgData name="Clouse, Nathan" userId="7a406f43-9e2e-4461-83a1-226030c30c09" providerId="ADAL" clId="{94B45DF8-1B51-4C95-873A-C659FDC65FB0}" dt="2019-10-05T03:32:56.611" v="784" actId="1076"/>
          <ac:picMkLst>
            <pc:docMk/>
            <pc:sldMk cId="260541162" sldId="287"/>
            <ac:picMk id="2052" creationId="{EFF557A8-9644-4D4C-A225-5C30E3DC78E7}"/>
          </ac:picMkLst>
        </pc:picChg>
      </pc:sldChg>
      <pc:sldChg chg="addSp delSp modSp add del">
        <pc:chgData name="Clouse, Nathan" userId="7a406f43-9e2e-4461-83a1-226030c30c09" providerId="ADAL" clId="{94B45DF8-1B51-4C95-873A-C659FDC65FB0}" dt="2019-10-05T02:27:53.380" v="716" actId="2696"/>
        <pc:sldMkLst>
          <pc:docMk/>
          <pc:sldMk cId="3330341367" sldId="288"/>
        </pc:sldMkLst>
        <pc:spChg chg="del">
          <ac:chgData name="Clouse, Nathan" userId="7a406f43-9e2e-4461-83a1-226030c30c09" providerId="ADAL" clId="{94B45DF8-1B51-4C95-873A-C659FDC65FB0}" dt="2019-10-05T01:25:39.782" v="16"/>
          <ac:spMkLst>
            <pc:docMk/>
            <pc:sldMk cId="3330341367" sldId="288"/>
            <ac:spMk id="2" creationId="{56310C10-946E-4F85-B861-C39F44246C2C}"/>
          </ac:spMkLst>
        </pc:spChg>
        <pc:spChg chg="del">
          <ac:chgData name="Clouse, Nathan" userId="7a406f43-9e2e-4461-83a1-226030c30c09" providerId="ADAL" clId="{94B45DF8-1B51-4C95-873A-C659FDC65FB0}" dt="2019-10-05T01:25:39.782" v="16"/>
          <ac:spMkLst>
            <pc:docMk/>
            <pc:sldMk cId="3330341367" sldId="288"/>
            <ac:spMk id="3" creationId="{0EEAA64F-2F1A-4B73-94BD-59FB3AB628DD}"/>
          </ac:spMkLst>
        </pc:spChg>
        <pc:spChg chg="add mod">
          <ac:chgData name="Clouse, Nathan" userId="7a406f43-9e2e-4461-83a1-226030c30c09" providerId="ADAL" clId="{94B45DF8-1B51-4C95-873A-C659FDC65FB0}" dt="2019-10-05T01:25:39.782" v="16"/>
          <ac:spMkLst>
            <pc:docMk/>
            <pc:sldMk cId="3330341367" sldId="288"/>
            <ac:spMk id="4" creationId="{71A5C4EB-1C88-4329-A9F1-D76A8B069DD0}"/>
          </ac:spMkLst>
        </pc:spChg>
        <pc:spChg chg="add mod">
          <ac:chgData name="Clouse, Nathan" userId="7a406f43-9e2e-4461-83a1-226030c30c09" providerId="ADAL" clId="{94B45DF8-1B51-4C95-873A-C659FDC65FB0}" dt="2019-10-05T01:25:39.782" v="16"/>
          <ac:spMkLst>
            <pc:docMk/>
            <pc:sldMk cId="3330341367" sldId="288"/>
            <ac:spMk id="5" creationId="{F4B73B04-1BF9-43FC-A2DE-47AAC5511471}"/>
          </ac:spMkLst>
        </pc:spChg>
      </pc:sldChg>
      <pc:sldChg chg="addSp delSp modSp add modNotesTx">
        <pc:chgData name="Clouse, Nathan" userId="7a406f43-9e2e-4461-83a1-226030c30c09" providerId="ADAL" clId="{94B45DF8-1B51-4C95-873A-C659FDC65FB0}" dt="2019-10-17T03:51:59.057" v="1674" actId="6549"/>
        <pc:sldMkLst>
          <pc:docMk/>
          <pc:sldMk cId="1616036846" sldId="295"/>
        </pc:sldMkLst>
        <pc:spChg chg="mod">
          <ac:chgData name="Clouse, Nathan" userId="7a406f43-9e2e-4461-83a1-226030c30c09" providerId="ADAL" clId="{94B45DF8-1B51-4C95-873A-C659FDC65FB0}" dt="2019-10-17T03:51:59.057" v="1674" actId="6549"/>
          <ac:spMkLst>
            <pc:docMk/>
            <pc:sldMk cId="1616036846" sldId="295"/>
            <ac:spMk id="3" creationId="{08E5588D-AB32-409F-9D51-DF686F58F5CA}"/>
          </ac:spMkLst>
        </pc:spChg>
        <pc:picChg chg="add mod">
          <ac:chgData name="Clouse, Nathan" userId="7a406f43-9e2e-4461-83a1-226030c30c09" providerId="ADAL" clId="{94B45DF8-1B51-4C95-873A-C659FDC65FB0}" dt="2019-10-05T03:32:13.104" v="778" actId="1076"/>
          <ac:picMkLst>
            <pc:docMk/>
            <pc:sldMk cId="1616036846" sldId="295"/>
            <ac:picMk id="5" creationId="{500B25E4-7E35-4679-9A15-3D4456937569}"/>
          </ac:picMkLst>
        </pc:picChg>
        <pc:picChg chg="del">
          <ac:chgData name="Clouse, Nathan" userId="7a406f43-9e2e-4461-83a1-226030c30c09" providerId="ADAL" clId="{94B45DF8-1B51-4C95-873A-C659FDC65FB0}" dt="2019-10-05T03:31:50.354" v="770" actId="478"/>
          <ac:picMkLst>
            <pc:docMk/>
            <pc:sldMk cId="1616036846" sldId="295"/>
            <ac:picMk id="6146" creationId="{C9B2E3E4-F254-4574-A7F0-A67111CD1890}"/>
          </ac:picMkLst>
        </pc:picChg>
      </pc:sldChg>
      <pc:sldChg chg="add">
        <pc:chgData name="Clouse, Nathan" userId="7a406f43-9e2e-4461-83a1-226030c30c09" providerId="ADAL" clId="{94B45DF8-1B51-4C95-873A-C659FDC65FB0}" dt="2019-10-05T02:00:08.551" v="409"/>
        <pc:sldMkLst>
          <pc:docMk/>
          <pc:sldMk cId="1332894097" sldId="296"/>
        </pc:sldMkLst>
      </pc:sldChg>
      <pc:sldChg chg="add">
        <pc:chgData name="Clouse, Nathan" userId="7a406f43-9e2e-4461-83a1-226030c30c09" providerId="ADAL" clId="{94B45DF8-1B51-4C95-873A-C659FDC65FB0}" dt="2019-10-05T02:04:15.566" v="441"/>
        <pc:sldMkLst>
          <pc:docMk/>
          <pc:sldMk cId="1372036871" sldId="299"/>
        </pc:sldMkLst>
      </pc:sldChg>
      <pc:sldChg chg="addSp delSp modSp add">
        <pc:chgData name="Clouse, Nathan" userId="7a406f43-9e2e-4461-83a1-226030c30c09" providerId="ADAL" clId="{94B45DF8-1B51-4C95-873A-C659FDC65FB0}" dt="2019-10-05T17:49:35.570" v="1087" actId="14100"/>
        <pc:sldMkLst>
          <pc:docMk/>
          <pc:sldMk cId="2141634958" sldId="300"/>
        </pc:sldMkLst>
        <pc:spChg chg="mod">
          <ac:chgData name="Clouse, Nathan" userId="7a406f43-9e2e-4461-83a1-226030c30c09" providerId="ADAL" clId="{94B45DF8-1B51-4C95-873A-C659FDC65FB0}" dt="2019-10-05T17:49:35.570" v="1087" actId="14100"/>
          <ac:spMkLst>
            <pc:docMk/>
            <pc:sldMk cId="2141634958" sldId="300"/>
            <ac:spMk id="3" creationId="{B531F9DC-534B-4819-85F5-CFE39C529B95}"/>
          </ac:spMkLst>
        </pc:spChg>
        <pc:picChg chg="add del">
          <ac:chgData name="Clouse, Nathan" userId="7a406f43-9e2e-4461-83a1-226030c30c09" providerId="ADAL" clId="{94B45DF8-1B51-4C95-873A-C659FDC65FB0}" dt="2019-10-05T17:48:57.506" v="1084" actId="478"/>
          <ac:picMkLst>
            <pc:docMk/>
            <pc:sldMk cId="2141634958" sldId="300"/>
            <ac:picMk id="9218" creationId="{07F8B053-F46B-45E8-B1BC-05DF31E6F921}"/>
          </ac:picMkLst>
        </pc:picChg>
        <pc:picChg chg="add mod">
          <ac:chgData name="Clouse, Nathan" userId="7a406f43-9e2e-4461-83a1-226030c30c09" providerId="ADAL" clId="{94B45DF8-1B51-4C95-873A-C659FDC65FB0}" dt="2019-10-05T17:49:29.379" v="1086" actId="1076"/>
          <ac:picMkLst>
            <pc:docMk/>
            <pc:sldMk cId="2141634958" sldId="300"/>
            <ac:picMk id="9220" creationId="{AD15797B-F355-480E-86F6-4B76F4B4A631}"/>
          </ac:picMkLst>
        </pc:picChg>
      </pc:sldChg>
      <pc:sldChg chg="addSp modSp add">
        <pc:chgData name="Clouse, Nathan" userId="7a406f43-9e2e-4461-83a1-226030c30c09" providerId="ADAL" clId="{94B45DF8-1B51-4C95-873A-C659FDC65FB0}" dt="2019-10-05T17:44:30.301" v="1082" actId="1076"/>
        <pc:sldMkLst>
          <pc:docMk/>
          <pc:sldMk cId="1731081209" sldId="301"/>
        </pc:sldMkLst>
        <pc:spChg chg="mod">
          <ac:chgData name="Clouse, Nathan" userId="7a406f43-9e2e-4461-83a1-226030c30c09" providerId="ADAL" clId="{94B45DF8-1B51-4C95-873A-C659FDC65FB0}" dt="2019-10-05T02:11:57.691" v="461" actId="20577"/>
          <ac:spMkLst>
            <pc:docMk/>
            <pc:sldMk cId="1731081209" sldId="301"/>
            <ac:spMk id="2" creationId="{6F734CDB-F686-4BEE-BA95-2588EF2B7E76}"/>
          </ac:spMkLst>
        </pc:spChg>
        <pc:spChg chg="mod">
          <ac:chgData name="Clouse, Nathan" userId="7a406f43-9e2e-4461-83a1-226030c30c09" providerId="ADAL" clId="{94B45DF8-1B51-4C95-873A-C659FDC65FB0}" dt="2019-10-05T17:44:10.259" v="1080" actId="20577"/>
          <ac:spMkLst>
            <pc:docMk/>
            <pc:sldMk cId="1731081209" sldId="301"/>
            <ac:spMk id="3" creationId="{B531F9DC-534B-4819-85F5-CFE39C529B95}"/>
          </ac:spMkLst>
        </pc:spChg>
        <pc:picChg chg="add mod">
          <ac:chgData name="Clouse, Nathan" userId="7a406f43-9e2e-4461-83a1-226030c30c09" providerId="ADAL" clId="{94B45DF8-1B51-4C95-873A-C659FDC65FB0}" dt="2019-10-05T17:44:30.301" v="1082" actId="1076"/>
          <ac:picMkLst>
            <pc:docMk/>
            <pc:sldMk cId="1731081209" sldId="301"/>
            <ac:picMk id="8194" creationId="{AF844EF2-6E43-4D5F-A9DA-28CF1624C5F0}"/>
          </ac:picMkLst>
        </pc:picChg>
      </pc:sldChg>
      <pc:sldChg chg="add del">
        <pc:chgData name="Clouse, Nathan" userId="7a406f43-9e2e-4461-83a1-226030c30c09" providerId="ADAL" clId="{94B45DF8-1B51-4C95-873A-C659FDC65FB0}" dt="2019-10-05T01:25:43.730" v="17"/>
        <pc:sldMkLst>
          <pc:docMk/>
          <pc:sldMk cId="1018871540" sldId="306"/>
        </pc:sldMkLst>
      </pc:sldChg>
      <pc:sldChg chg="add del">
        <pc:chgData name="Clouse, Nathan" userId="7a406f43-9e2e-4461-83a1-226030c30c09" providerId="ADAL" clId="{94B45DF8-1B51-4C95-873A-C659FDC65FB0}" dt="2019-10-05T01:25:43.730" v="17"/>
        <pc:sldMkLst>
          <pc:docMk/>
          <pc:sldMk cId="479194849" sldId="307"/>
        </pc:sldMkLst>
      </pc:sldChg>
      <pc:sldChg chg="modSp add">
        <pc:chgData name="Clouse, Nathan" userId="7a406f43-9e2e-4461-83a1-226030c30c09" providerId="ADAL" clId="{94B45DF8-1B51-4C95-873A-C659FDC65FB0}" dt="2019-10-05T02:02:35.108" v="427" actId="27636"/>
        <pc:sldMkLst>
          <pc:docMk/>
          <pc:sldMk cId="1744396247" sldId="308"/>
        </pc:sldMkLst>
        <pc:spChg chg="mod">
          <ac:chgData name="Clouse, Nathan" userId="7a406f43-9e2e-4461-83a1-226030c30c09" providerId="ADAL" clId="{94B45DF8-1B51-4C95-873A-C659FDC65FB0}" dt="2019-10-05T02:02:35.108" v="427" actId="27636"/>
          <ac:spMkLst>
            <pc:docMk/>
            <pc:sldMk cId="1744396247" sldId="308"/>
            <ac:spMk id="3" creationId="{6256ECE5-C133-41F5-B581-5CC865A23CBD}"/>
          </ac:spMkLst>
        </pc:spChg>
      </pc:sldChg>
      <pc:sldChg chg="modSp add">
        <pc:chgData name="Clouse, Nathan" userId="7a406f43-9e2e-4461-83a1-226030c30c09" providerId="ADAL" clId="{94B45DF8-1B51-4C95-873A-C659FDC65FB0}" dt="2019-10-05T02:04:15.696" v="443" actId="27636"/>
        <pc:sldMkLst>
          <pc:docMk/>
          <pc:sldMk cId="2441953977" sldId="309"/>
        </pc:sldMkLst>
        <pc:spChg chg="mod">
          <ac:chgData name="Clouse, Nathan" userId="7a406f43-9e2e-4461-83a1-226030c30c09" providerId="ADAL" clId="{94B45DF8-1B51-4C95-873A-C659FDC65FB0}" dt="2019-10-05T02:04:15.696" v="443" actId="27636"/>
          <ac:spMkLst>
            <pc:docMk/>
            <pc:sldMk cId="2441953977" sldId="309"/>
            <ac:spMk id="3" creationId="{75BDE851-365A-4FD3-A637-C5B6833B2722}"/>
          </ac:spMkLst>
        </pc:spChg>
      </pc:sldChg>
      <pc:sldChg chg="add">
        <pc:chgData name="Clouse, Nathan" userId="7a406f43-9e2e-4461-83a1-226030c30c09" providerId="ADAL" clId="{94B45DF8-1B51-4C95-873A-C659FDC65FB0}" dt="2019-10-05T02:04:15.566" v="441"/>
        <pc:sldMkLst>
          <pc:docMk/>
          <pc:sldMk cId="3606625013" sldId="310"/>
        </pc:sldMkLst>
      </pc:sldChg>
      <pc:sldChg chg="add">
        <pc:chgData name="Clouse, Nathan" userId="7a406f43-9e2e-4461-83a1-226030c30c09" providerId="ADAL" clId="{94B45DF8-1B51-4C95-873A-C659FDC65FB0}" dt="2019-10-05T02:04:15.566" v="441"/>
        <pc:sldMkLst>
          <pc:docMk/>
          <pc:sldMk cId="2743089207" sldId="311"/>
        </pc:sldMkLst>
      </pc:sldChg>
      <pc:sldChg chg="addSp delSp modSp add del">
        <pc:chgData name="Clouse, Nathan" userId="7a406f43-9e2e-4461-83a1-226030c30c09" providerId="ADAL" clId="{94B45DF8-1B51-4C95-873A-C659FDC65FB0}" dt="2019-10-06T03:54:24.799" v="1487" actId="1076"/>
        <pc:sldMkLst>
          <pc:docMk/>
          <pc:sldMk cId="1570975102" sldId="312"/>
        </pc:sldMkLst>
        <pc:picChg chg="del">
          <ac:chgData name="Clouse, Nathan" userId="7a406f43-9e2e-4461-83a1-226030c30c09" providerId="ADAL" clId="{94B45DF8-1B51-4C95-873A-C659FDC65FB0}" dt="2019-10-06T03:52:45.924" v="1483" actId="478"/>
          <ac:picMkLst>
            <pc:docMk/>
            <pc:sldMk cId="1570975102" sldId="312"/>
            <ac:picMk id="9" creationId="{2E7B03D6-FE69-4232-8364-7F8A06BF489E}"/>
          </ac:picMkLst>
        </pc:picChg>
        <pc:picChg chg="del">
          <ac:chgData name="Clouse, Nathan" userId="7a406f43-9e2e-4461-83a1-226030c30c09" providerId="ADAL" clId="{94B45DF8-1B51-4C95-873A-C659FDC65FB0}" dt="2019-10-06T03:52:22.252" v="1482" actId="478"/>
          <ac:picMkLst>
            <pc:docMk/>
            <pc:sldMk cId="1570975102" sldId="312"/>
            <ac:picMk id="15" creationId="{E34D1278-3EB5-4559-BEA0-216D8964DE1A}"/>
          </ac:picMkLst>
        </pc:picChg>
        <pc:picChg chg="add mod">
          <ac:chgData name="Clouse, Nathan" userId="7a406f43-9e2e-4461-83a1-226030c30c09" providerId="ADAL" clId="{94B45DF8-1B51-4C95-873A-C659FDC65FB0}" dt="2019-10-06T03:54:24.799" v="1487" actId="1076"/>
          <ac:picMkLst>
            <pc:docMk/>
            <pc:sldMk cId="1570975102" sldId="312"/>
            <ac:picMk id="6146" creationId="{1E7A211E-F14F-4A81-B657-A31066296B93}"/>
          </ac:picMkLst>
        </pc:picChg>
      </pc:sldChg>
      <pc:sldChg chg="add del">
        <pc:chgData name="Clouse, Nathan" userId="7a406f43-9e2e-4461-83a1-226030c30c09" providerId="ADAL" clId="{94B45DF8-1B51-4C95-873A-C659FDC65FB0}" dt="2019-10-05T01:28:21.961" v="100" actId="2696"/>
        <pc:sldMkLst>
          <pc:docMk/>
          <pc:sldMk cId="301703021" sldId="313"/>
        </pc:sldMkLst>
      </pc:sldChg>
      <pc:sldChg chg="add">
        <pc:chgData name="Clouse, Nathan" userId="7a406f43-9e2e-4461-83a1-226030c30c09" providerId="ADAL" clId="{94B45DF8-1B51-4C95-873A-C659FDC65FB0}" dt="2019-10-05T02:02:34.989" v="426"/>
        <pc:sldMkLst>
          <pc:docMk/>
          <pc:sldMk cId="4225876344" sldId="313"/>
        </pc:sldMkLst>
      </pc:sldChg>
      <pc:sldChg chg="modSp">
        <pc:chgData name="Clouse, Nathan" userId="7a406f43-9e2e-4461-83a1-226030c30c09" providerId="ADAL" clId="{94B45DF8-1B51-4C95-873A-C659FDC65FB0}" dt="2019-10-05T01:28:13.149" v="98" actId="313"/>
        <pc:sldMkLst>
          <pc:docMk/>
          <pc:sldMk cId="2039327586" sldId="314"/>
        </pc:sldMkLst>
        <pc:spChg chg="mod">
          <ac:chgData name="Clouse, Nathan" userId="7a406f43-9e2e-4461-83a1-226030c30c09" providerId="ADAL" clId="{94B45DF8-1B51-4C95-873A-C659FDC65FB0}" dt="2019-10-05T01:28:13.149" v="98" actId="313"/>
          <ac:spMkLst>
            <pc:docMk/>
            <pc:sldMk cId="2039327586" sldId="314"/>
            <ac:spMk id="6" creationId="{00000000-0000-0000-0000-000000000000}"/>
          </ac:spMkLst>
        </pc:spChg>
      </pc:sldChg>
      <pc:sldChg chg="addSp delSp modSp add modNotesTx">
        <pc:chgData name="Clouse, Nathan" userId="7a406f43-9e2e-4461-83a1-226030c30c09" providerId="ADAL" clId="{94B45DF8-1B51-4C95-873A-C659FDC65FB0}" dt="2019-10-17T03:12:26.111" v="1624" actId="20577"/>
        <pc:sldMkLst>
          <pc:docMk/>
          <pc:sldMk cId="2526999945" sldId="315"/>
        </pc:sldMkLst>
        <pc:spChg chg="mod">
          <ac:chgData name="Clouse, Nathan" userId="7a406f43-9e2e-4461-83a1-226030c30c09" providerId="ADAL" clId="{94B45DF8-1B51-4C95-873A-C659FDC65FB0}" dt="2019-10-05T01:42:14.955" v="324" actId="20577"/>
          <ac:spMkLst>
            <pc:docMk/>
            <pc:sldMk cId="2526999945" sldId="315"/>
            <ac:spMk id="4" creationId="{71A5C4EB-1C88-4329-A9F1-D76A8B069DD0}"/>
          </ac:spMkLst>
        </pc:spChg>
        <pc:spChg chg="del">
          <ac:chgData name="Clouse, Nathan" userId="7a406f43-9e2e-4461-83a1-226030c30c09" providerId="ADAL" clId="{94B45DF8-1B51-4C95-873A-C659FDC65FB0}" dt="2019-10-05T01:44:00.266" v="325"/>
          <ac:spMkLst>
            <pc:docMk/>
            <pc:sldMk cId="2526999945" sldId="315"/>
            <ac:spMk id="5" creationId="{F4B73B04-1BF9-43FC-A2DE-47AAC5511471}"/>
          </ac:spMkLst>
        </pc:spChg>
        <pc:picChg chg="add mod">
          <ac:chgData name="Clouse, Nathan" userId="7a406f43-9e2e-4461-83a1-226030c30c09" providerId="ADAL" clId="{94B45DF8-1B51-4C95-873A-C659FDC65FB0}" dt="2019-10-05T01:44:05.200" v="327" actId="1076"/>
          <ac:picMkLst>
            <pc:docMk/>
            <pc:sldMk cId="2526999945" sldId="315"/>
            <ac:picMk id="2" creationId="{8AE64DFB-13CA-4DE7-906A-940E8219C15D}"/>
          </ac:picMkLst>
        </pc:picChg>
        <pc:picChg chg="add del mod">
          <ac:chgData name="Clouse, Nathan" userId="7a406f43-9e2e-4461-83a1-226030c30c09" providerId="ADAL" clId="{94B45DF8-1B51-4C95-873A-C659FDC65FB0}" dt="2019-10-06T03:23:25.455" v="1441" actId="478"/>
          <ac:picMkLst>
            <pc:docMk/>
            <pc:sldMk cId="2526999945" sldId="315"/>
            <ac:picMk id="1026" creationId="{8BEBA785-08A9-46C5-A186-7F487E0C9A86}"/>
          </ac:picMkLst>
        </pc:picChg>
        <pc:picChg chg="add mod">
          <ac:chgData name="Clouse, Nathan" userId="7a406f43-9e2e-4461-83a1-226030c30c09" providerId="ADAL" clId="{94B45DF8-1B51-4C95-873A-C659FDC65FB0}" dt="2019-10-06T03:23:52.940" v="1449" actId="14100"/>
          <ac:picMkLst>
            <pc:docMk/>
            <pc:sldMk cId="2526999945" sldId="315"/>
            <ac:picMk id="1028" creationId="{E55BA437-4C67-4B75-81AD-4490339E44EA}"/>
          </ac:picMkLst>
        </pc:picChg>
      </pc:sldChg>
      <pc:sldChg chg="modSp add">
        <pc:chgData name="Clouse, Nathan" userId="7a406f43-9e2e-4461-83a1-226030c30c09" providerId="ADAL" clId="{94B45DF8-1B51-4C95-873A-C659FDC65FB0}" dt="2019-10-05T02:12:30.132" v="509" actId="20577"/>
        <pc:sldMkLst>
          <pc:docMk/>
          <pc:sldMk cId="2322799603" sldId="316"/>
        </pc:sldMkLst>
        <pc:spChg chg="mod">
          <ac:chgData name="Clouse, Nathan" userId="7a406f43-9e2e-4461-83a1-226030c30c09" providerId="ADAL" clId="{94B45DF8-1B51-4C95-873A-C659FDC65FB0}" dt="2019-10-05T02:12:30.132" v="509" actId="20577"/>
          <ac:spMkLst>
            <pc:docMk/>
            <pc:sldMk cId="2322799603" sldId="316"/>
            <ac:spMk id="3" creationId="{99E1E224-1F89-48ED-A0FC-20D6F7AACD94}"/>
          </ac:spMkLst>
        </pc:spChg>
      </pc:sldChg>
      <pc:sldChg chg="add del">
        <pc:chgData name="Clouse, Nathan" userId="7a406f43-9e2e-4461-83a1-226030c30c09" providerId="ADAL" clId="{94B45DF8-1B51-4C95-873A-C659FDC65FB0}" dt="2019-10-05T01:58:20.826" v="400" actId="2696"/>
        <pc:sldMkLst>
          <pc:docMk/>
          <pc:sldMk cId="3934646087" sldId="316"/>
        </pc:sldMkLst>
      </pc:sldChg>
      <pc:sldChg chg="addSp delSp modSp add">
        <pc:chgData name="Clouse, Nathan" userId="7a406f43-9e2e-4461-83a1-226030c30c09" providerId="ADAL" clId="{94B45DF8-1B51-4C95-873A-C659FDC65FB0}" dt="2019-10-05T02:02:22.496" v="423" actId="20577"/>
        <pc:sldMkLst>
          <pc:docMk/>
          <pc:sldMk cId="2468755638" sldId="317"/>
        </pc:sldMkLst>
        <pc:spChg chg="add mod">
          <ac:chgData name="Clouse, Nathan" userId="7a406f43-9e2e-4461-83a1-226030c30c09" providerId="ADAL" clId="{94B45DF8-1B51-4C95-873A-C659FDC65FB0}" dt="2019-10-05T02:02:22.496" v="423" actId="20577"/>
          <ac:spMkLst>
            <pc:docMk/>
            <pc:sldMk cId="2468755638" sldId="317"/>
            <ac:spMk id="2" creationId="{643D3F7B-F4B2-4353-A232-3460D7DCEAE0}"/>
          </ac:spMkLst>
        </pc:spChg>
        <pc:spChg chg="del">
          <ac:chgData name="Clouse, Nathan" userId="7a406f43-9e2e-4461-83a1-226030c30c09" providerId="ADAL" clId="{94B45DF8-1B51-4C95-873A-C659FDC65FB0}" dt="2019-10-05T02:02:16.994" v="411"/>
          <ac:spMkLst>
            <pc:docMk/>
            <pc:sldMk cId="2468755638" sldId="317"/>
            <ac:spMk id="4" creationId="{71A5C4EB-1C88-4329-A9F1-D76A8B069DD0}"/>
          </ac:spMkLst>
        </pc:spChg>
        <pc:spChg chg="del">
          <ac:chgData name="Clouse, Nathan" userId="7a406f43-9e2e-4461-83a1-226030c30c09" providerId="ADAL" clId="{94B45DF8-1B51-4C95-873A-C659FDC65FB0}" dt="2019-10-05T02:02:16.994" v="411"/>
          <ac:spMkLst>
            <pc:docMk/>
            <pc:sldMk cId="2468755638" sldId="317"/>
            <ac:spMk id="5" creationId="{F4B73B04-1BF9-43FC-A2DE-47AAC5511471}"/>
          </ac:spMkLst>
        </pc:spChg>
      </pc:sldChg>
      <pc:sldChg chg="addSp modSp add">
        <pc:chgData name="Clouse, Nathan" userId="7a406f43-9e2e-4461-83a1-226030c30c09" providerId="ADAL" clId="{94B45DF8-1B51-4C95-873A-C659FDC65FB0}" dt="2019-10-05T20:53:54.794" v="1122" actId="1076"/>
        <pc:sldMkLst>
          <pc:docMk/>
          <pc:sldMk cId="3662842717" sldId="318"/>
        </pc:sldMkLst>
        <pc:spChg chg="mod">
          <ac:chgData name="Clouse, Nathan" userId="7a406f43-9e2e-4461-83a1-226030c30c09" providerId="ADAL" clId="{94B45DF8-1B51-4C95-873A-C659FDC65FB0}" dt="2019-10-05T02:12:10.056" v="485" actId="20577"/>
          <ac:spMkLst>
            <pc:docMk/>
            <pc:sldMk cId="3662842717" sldId="318"/>
            <ac:spMk id="2" creationId="{CD939A33-942C-4EC0-B63E-9CB9A0E9F0E5}"/>
          </ac:spMkLst>
        </pc:spChg>
        <pc:picChg chg="mod">
          <ac:chgData name="Clouse, Nathan" userId="7a406f43-9e2e-4461-83a1-226030c30c09" providerId="ADAL" clId="{94B45DF8-1B51-4C95-873A-C659FDC65FB0}" dt="2019-10-05T20:53:53.929" v="1121" actId="1076"/>
          <ac:picMkLst>
            <pc:docMk/>
            <pc:sldMk cId="3662842717" sldId="318"/>
            <ac:picMk id="7170" creationId="{432BDD72-3F4A-4CF0-8CB7-82ABCB9A916D}"/>
          </ac:picMkLst>
        </pc:picChg>
        <pc:picChg chg="add mod">
          <ac:chgData name="Clouse, Nathan" userId="7a406f43-9e2e-4461-83a1-226030c30c09" providerId="ADAL" clId="{94B45DF8-1B51-4C95-873A-C659FDC65FB0}" dt="2019-10-05T20:53:54.794" v="1122" actId="1076"/>
          <ac:picMkLst>
            <pc:docMk/>
            <pc:sldMk cId="3662842717" sldId="318"/>
            <ac:picMk id="10242" creationId="{4091E7AE-AE56-4E00-966D-79D25E59E002}"/>
          </ac:picMkLst>
        </pc:picChg>
      </pc:sldChg>
      <pc:sldChg chg="addSp delSp modSp add del">
        <pc:chgData name="Clouse, Nathan" userId="7a406f43-9e2e-4461-83a1-226030c30c09" providerId="ADAL" clId="{94B45DF8-1B51-4C95-873A-C659FDC65FB0}" dt="2019-10-05T02:00:14.508" v="410" actId="2696"/>
        <pc:sldMkLst>
          <pc:docMk/>
          <pc:sldMk cId="3886714063" sldId="318"/>
        </pc:sldMkLst>
        <pc:spChg chg="add mod">
          <ac:chgData name="Clouse, Nathan" userId="7a406f43-9e2e-4461-83a1-226030c30c09" providerId="ADAL" clId="{94B45DF8-1B51-4C95-873A-C659FDC65FB0}" dt="2019-10-05T02:00:06.094" v="408"/>
          <ac:spMkLst>
            <pc:docMk/>
            <pc:sldMk cId="3886714063" sldId="318"/>
            <ac:spMk id="2" creationId="{FF423B62-89B3-4375-9788-5EE6C7530721}"/>
          </ac:spMkLst>
        </pc:spChg>
        <pc:spChg chg="add mod">
          <ac:chgData name="Clouse, Nathan" userId="7a406f43-9e2e-4461-83a1-226030c30c09" providerId="ADAL" clId="{94B45DF8-1B51-4C95-873A-C659FDC65FB0}" dt="2019-10-05T02:00:06.094" v="408"/>
          <ac:spMkLst>
            <pc:docMk/>
            <pc:sldMk cId="3886714063" sldId="318"/>
            <ac:spMk id="3" creationId="{83E43030-C9AE-43AD-9381-B5BAAAF28455}"/>
          </ac:spMkLst>
        </pc:spChg>
        <pc:spChg chg="del">
          <ac:chgData name="Clouse, Nathan" userId="7a406f43-9e2e-4461-83a1-226030c30c09" providerId="ADAL" clId="{94B45DF8-1B51-4C95-873A-C659FDC65FB0}" dt="2019-10-05T02:00:06.094" v="408"/>
          <ac:spMkLst>
            <pc:docMk/>
            <pc:sldMk cId="3886714063" sldId="318"/>
            <ac:spMk id="4" creationId="{71A5C4EB-1C88-4329-A9F1-D76A8B069DD0}"/>
          </ac:spMkLst>
        </pc:spChg>
        <pc:spChg chg="del">
          <ac:chgData name="Clouse, Nathan" userId="7a406f43-9e2e-4461-83a1-226030c30c09" providerId="ADAL" clId="{94B45DF8-1B51-4C95-873A-C659FDC65FB0}" dt="2019-10-05T02:00:06.094" v="408"/>
          <ac:spMkLst>
            <pc:docMk/>
            <pc:sldMk cId="3886714063" sldId="318"/>
            <ac:spMk id="5" creationId="{F4B73B04-1BF9-43FC-A2DE-47AAC5511471}"/>
          </ac:spMkLst>
        </pc:spChg>
      </pc:sldChg>
      <pc:sldChg chg="addSp delSp modSp add">
        <pc:chgData name="Clouse, Nathan" userId="7a406f43-9e2e-4461-83a1-226030c30c09" providerId="ADAL" clId="{94B45DF8-1B51-4C95-873A-C659FDC65FB0}" dt="2019-10-17T03:12:58.833" v="1646" actId="313"/>
        <pc:sldMkLst>
          <pc:docMk/>
          <pc:sldMk cId="2126163996" sldId="319"/>
        </pc:sldMkLst>
        <pc:spChg chg="add mod">
          <ac:chgData name="Clouse, Nathan" userId="7a406f43-9e2e-4461-83a1-226030c30c09" providerId="ADAL" clId="{94B45DF8-1B51-4C95-873A-C659FDC65FB0}" dt="2019-10-17T03:12:58.833" v="1646" actId="313"/>
          <ac:spMkLst>
            <pc:docMk/>
            <pc:sldMk cId="2126163996" sldId="319"/>
            <ac:spMk id="2" creationId="{E057C0DD-6DDD-4BC7-8DFD-1AC295428CCD}"/>
          </ac:spMkLst>
        </pc:spChg>
        <pc:spChg chg="del">
          <ac:chgData name="Clouse, Nathan" userId="7a406f43-9e2e-4461-83a1-226030c30c09" providerId="ADAL" clId="{94B45DF8-1B51-4C95-873A-C659FDC65FB0}" dt="2019-10-05T01:52:57.721" v="384"/>
          <ac:spMkLst>
            <pc:docMk/>
            <pc:sldMk cId="2126163996" sldId="319"/>
            <ac:spMk id="4" creationId="{71A5C4EB-1C88-4329-A9F1-D76A8B069DD0}"/>
          </ac:spMkLst>
        </pc:spChg>
        <pc:spChg chg="del">
          <ac:chgData name="Clouse, Nathan" userId="7a406f43-9e2e-4461-83a1-226030c30c09" providerId="ADAL" clId="{94B45DF8-1B51-4C95-873A-C659FDC65FB0}" dt="2019-10-05T01:52:57.721" v="384"/>
          <ac:spMkLst>
            <pc:docMk/>
            <pc:sldMk cId="2126163996" sldId="319"/>
            <ac:spMk id="5" creationId="{F4B73B04-1BF9-43FC-A2DE-47AAC5511471}"/>
          </ac:spMkLst>
        </pc:spChg>
      </pc:sldChg>
      <pc:sldChg chg="addSp delSp modSp add">
        <pc:chgData name="Clouse, Nathan" userId="7a406f43-9e2e-4461-83a1-226030c30c09" providerId="ADAL" clId="{94B45DF8-1B51-4C95-873A-C659FDC65FB0}" dt="2019-10-05T01:40:46.647" v="283" actId="20577"/>
        <pc:sldMkLst>
          <pc:docMk/>
          <pc:sldMk cId="3349734277" sldId="320"/>
        </pc:sldMkLst>
        <pc:spChg chg="mod">
          <ac:chgData name="Clouse, Nathan" userId="7a406f43-9e2e-4461-83a1-226030c30c09" providerId="ADAL" clId="{94B45DF8-1B51-4C95-873A-C659FDC65FB0}" dt="2019-10-05T01:40:46.647" v="283" actId="20577"/>
          <ac:spMkLst>
            <pc:docMk/>
            <pc:sldMk cId="3349734277" sldId="320"/>
            <ac:spMk id="4" creationId="{71A5C4EB-1C88-4329-A9F1-D76A8B069DD0}"/>
          </ac:spMkLst>
        </pc:spChg>
        <pc:spChg chg="del">
          <ac:chgData name="Clouse, Nathan" userId="7a406f43-9e2e-4461-83a1-226030c30c09" providerId="ADAL" clId="{94B45DF8-1B51-4C95-873A-C659FDC65FB0}" dt="2019-10-05T01:40:31.114" v="250"/>
          <ac:spMkLst>
            <pc:docMk/>
            <pc:sldMk cId="3349734277" sldId="320"/>
            <ac:spMk id="5" creationId="{F4B73B04-1BF9-43FC-A2DE-47AAC5511471}"/>
          </ac:spMkLst>
        </pc:spChg>
        <pc:picChg chg="add">
          <ac:chgData name="Clouse, Nathan" userId="7a406f43-9e2e-4461-83a1-226030c30c09" providerId="ADAL" clId="{94B45DF8-1B51-4C95-873A-C659FDC65FB0}" dt="2019-10-05T01:40:31.114" v="250"/>
          <ac:picMkLst>
            <pc:docMk/>
            <pc:sldMk cId="3349734277" sldId="320"/>
            <ac:picMk id="6" creationId="{97B3DB09-35ED-4468-B772-6D17203598EE}"/>
          </ac:picMkLst>
        </pc:picChg>
      </pc:sldChg>
      <pc:sldChg chg="addSp delSp modSp add modNotesTx">
        <pc:chgData name="Clouse, Nathan" userId="7a406f43-9e2e-4461-83a1-226030c30c09" providerId="ADAL" clId="{94B45DF8-1B51-4C95-873A-C659FDC65FB0}" dt="2019-10-17T03:12:40.953" v="1645" actId="20577"/>
        <pc:sldMkLst>
          <pc:docMk/>
          <pc:sldMk cId="499120481" sldId="321"/>
        </pc:sldMkLst>
        <pc:spChg chg="mod">
          <ac:chgData name="Clouse, Nathan" userId="7a406f43-9e2e-4461-83a1-226030c30c09" providerId="ADAL" clId="{94B45DF8-1B51-4C95-873A-C659FDC65FB0}" dt="2019-10-05T01:44:31.216" v="359" actId="20577"/>
          <ac:spMkLst>
            <pc:docMk/>
            <pc:sldMk cId="499120481" sldId="321"/>
            <ac:spMk id="2" creationId="{96FD60DD-C905-4087-91AA-7B4522B406DA}"/>
          </ac:spMkLst>
        </pc:spChg>
        <pc:spChg chg="del">
          <ac:chgData name="Clouse, Nathan" userId="7a406f43-9e2e-4461-83a1-226030c30c09" providerId="ADAL" clId="{94B45DF8-1B51-4C95-873A-C659FDC65FB0}" dt="2019-10-05T01:47:24.971" v="360"/>
          <ac:spMkLst>
            <pc:docMk/>
            <pc:sldMk cId="499120481" sldId="321"/>
            <ac:spMk id="3" creationId="{3DB63F7F-5382-4169-BF7C-AA0578C2249B}"/>
          </ac:spMkLst>
        </pc:spChg>
        <pc:picChg chg="add mod">
          <ac:chgData name="Clouse, Nathan" userId="7a406f43-9e2e-4461-83a1-226030c30c09" providerId="ADAL" clId="{94B45DF8-1B51-4C95-873A-C659FDC65FB0}" dt="2019-10-05T01:47:30.351" v="362" actId="1076"/>
          <ac:picMkLst>
            <pc:docMk/>
            <pc:sldMk cId="499120481" sldId="321"/>
            <ac:picMk id="4" creationId="{3C0D071D-6ED2-4643-9FA5-96E430991939}"/>
          </ac:picMkLst>
        </pc:picChg>
        <pc:picChg chg="add mod">
          <ac:chgData name="Clouse, Nathan" userId="7a406f43-9e2e-4461-83a1-226030c30c09" providerId="ADAL" clId="{94B45DF8-1B51-4C95-873A-C659FDC65FB0}" dt="2019-10-06T03:23:31.291" v="1443" actId="14100"/>
          <ac:picMkLst>
            <pc:docMk/>
            <pc:sldMk cId="499120481" sldId="321"/>
            <ac:picMk id="5" creationId="{33A8EB54-35A2-4D20-98E1-C2506082F9A5}"/>
          </ac:picMkLst>
        </pc:picChg>
      </pc:sldChg>
      <pc:sldChg chg="addSp modSp add">
        <pc:chgData name="Clouse, Nathan" userId="7a406f43-9e2e-4461-83a1-226030c30c09" providerId="ADAL" clId="{94B45DF8-1B51-4C95-873A-C659FDC65FB0}" dt="2019-10-05T03:35:10.150" v="790" actId="1076"/>
        <pc:sldMkLst>
          <pc:docMk/>
          <pc:sldMk cId="1027231605" sldId="322"/>
        </pc:sldMkLst>
        <pc:spChg chg="mod">
          <ac:chgData name="Clouse, Nathan" userId="7a406f43-9e2e-4461-83a1-226030c30c09" providerId="ADAL" clId="{94B45DF8-1B51-4C95-873A-C659FDC65FB0}" dt="2019-10-05T03:35:07.902" v="788" actId="14100"/>
          <ac:spMkLst>
            <pc:docMk/>
            <pc:sldMk cId="1027231605" sldId="322"/>
            <ac:spMk id="3" creationId="{F5C883E1-BCB5-4D4E-83CD-C4343B1A4C3B}"/>
          </ac:spMkLst>
        </pc:spChg>
        <pc:picChg chg="add mod">
          <ac:chgData name="Clouse, Nathan" userId="7a406f43-9e2e-4461-83a1-226030c30c09" providerId="ADAL" clId="{94B45DF8-1B51-4C95-873A-C659FDC65FB0}" dt="2019-10-05T03:35:10.150" v="790" actId="1076"/>
          <ac:picMkLst>
            <pc:docMk/>
            <pc:sldMk cId="1027231605" sldId="322"/>
            <ac:picMk id="3074" creationId="{B17D9542-43D6-4557-8ED3-CBA0BBB98A91}"/>
          </ac:picMkLst>
        </pc:picChg>
      </pc:sldChg>
      <pc:sldChg chg="addSp modSp add">
        <pc:chgData name="Clouse, Nathan" userId="7a406f43-9e2e-4461-83a1-226030c30c09" providerId="ADAL" clId="{94B45DF8-1B51-4C95-873A-C659FDC65FB0}" dt="2019-10-17T03:16:26.149" v="1652" actId="20577"/>
        <pc:sldMkLst>
          <pc:docMk/>
          <pc:sldMk cId="3634982484" sldId="323"/>
        </pc:sldMkLst>
        <pc:spChg chg="mod">
          <ac:chgData name="Clouse, Nathan" userId="7a406f43-9e2e-4461-83a1-226030c30c09" providerId="ADAL" clId="{94B45DF8-1B51-4C95-873A-C659FDC65FB0}" dt="2019-10-17T03:16:26.149" v="1652" actId="20577"/>
          <ac:spMkLst>
            <pc:docMk/>
            <pc:sldMk cId="3634982484" sldId="323"/>
            <ac:spMk id="3" creationId="{24519220-E582-47C1-BE63-599F2B60F56F}"/>
          </ac:spMkLst>
        </pc:spChg>
        <pc:picChg chg="add mod">
          <ac:chgData name="Clouse, Nathan" userId="7a406f43-9e2e-4461-83a1-226030c30c09" providerId="ADAL" clId="{94B45DF8-1B51-4C95-873A-C659FDC65FB0}" dt="2019-10-05T17:30:10.209" v="1038" actId="1076"/>
          <ac:picMkLst>
            <pc:docMk/>
            <pc:sldMk cId="3634982484" sldId="323"/>
            <ac:picMk id="5122" creationId="{64E60C76-915E-443A-B394-463FF54BF4C7}"/>
          </ac:picMkLst>
        </pc:picChg>
      </pc:sldChg>
      <pc:sldChg chg="addSp delSp modSp add del">
        <pc:chgData name="Clouse, Nathan" userId="7a406f43-9e2e-4461-83a1-226030c30c09" providerId="ADAL" clId="{94B45DF8-1B51-4C95-873A-C659FDC65FB0}" dt="2019-10-05T02:03:11.941" v="428" actId="2696"/>
        <pc:sldMkLst>
          <pc:docMk/>
          <pc:sldMk cId="1175671685" sldId="324"/>
        </pc:sldMkLst>
        <pc:spChg chg="del">
          <ac:chgData name="Clouse, Nathan" userId="7a406f43-9e2e-4461-83a1-226030c30c09" providerId="ADAL" clId="{94B45DF8-1B51-4C95-873A-C659FDC65FB0}" dt="2019-10-05T02:02:32.330" v="425"/>
          <ac:spMkLst>
            <pc:docMk/>
            <pc:sldMk cId="1175671685" sldId="324"/>
            <ac:spMk id="2" creationId="{EF96FFD7-4B22-4CA3-A222-7733C4455367}"/>
          </ac:spMkLst>
        </pc:spChg>
        <pc:spChg chg="add mod">
          <ac:chgData name="Clouse, Nathan" userId="7a406f43-9e2e-4461-83a1-226030c30c09" providerId="ADAL" clId="{94B45DF8-1B51-4C95-873A-C659FDC65FB0}" dt="2019-10-05T02:02:32.330" v="425"/>
          <ac:spMkLst>
            <pc:docMk/>
            <pc:sldMk cId="1175671685" sldId="324"/>
            <ac:spMk id="3" creationId="{B562803D-0FB6-49AA-A925-0E1F9D3A2158}"/>
          </ac:spMkLst>
        </pc:spChg>
        <pc:spChg chg="add mod">
          <ac:chgData name="Clouse, Nathan" userId="7a406f43-9e2e-4461-83a1-226030c30c09" providerId="ADAL" clId="{94B45DF8-1B51-4C95-873A-C659FDC65FB0}" dt="2019-10-05T02:02:32.330" v="425"/>
          <ac:spMkLst>
            <pc:docMk/>
            <pc:sldMk cId="1175671685" sldId="324"/>
            <ac:spMk id="4" creationId="{3A5DB2E7-5FDE-4726-8DD7-D31153D9A3C1}"/>
          </ac:spMkLst>
        </pc:spChg>
      </pc:sldChg>
      <pc:sldChg chg="addSp modSp add">
        <pc:chgData name="Clouse, Nathan" userId="7a406f43-9e2e-4461-83a1-226030c30c09" providerId="ADAL" clId="{94B45DF8-1B51-4C95-873A-C659FDC65FB0}" dt="2019-10-08T02:29:10.642" v="1535" actId="14100"/>
        <pc:sldMkLst>
          <pc:docMk/>
          <pc:sldMk cId="441281503" sldId="341"/>
        </pc:sldMkLst>
        <pc:picChg chg="mod">
          <ac:chgData name="Clouse, Nathan" userId="7a406f43-9e2e-4461-83a1-226030c30c09" providerId="ADAL" clId="{94B45DF8-1B51-4C95-873A-C659FDC65FB0}" dt="2019-10-05T17:33:58.075" v="1046" actId="14100"/>
          <ac:picMkLst>
            <pc:docMk/>
            <pc:sldMk cId="441281503" sldId="341"/>
            <ac:picMk id="4" creationId="{F70BF3BA-E85D-40FC-BA3B-6758EE1CD796}"/>
          </ac:picMkLst>
        </pc:picChg>
        <pc:picChg chg="add mod">
          <ac:chgData name="Clouse, Nathan" userId="7a406f43-9e2e-4461-83a1-226030c30c09" providerId="ADAL" clId="{94B45DF8-1B51-4C95-873A-C659FDC65FB0}" dt="2019-10-08T02:29:10.642" v="1535" actId="14100"/>
          <ac:picMkLst>
            <pc:docMk/>
            <pc:sldMk cId="441281503" sldId="341"/>
            <ac:picMk id="2050" creationId="{76422AC1-9E5D-49E5-A843-3E9BAAD18770}"/>
          </ac:picMkLst>
        </pc:picChg>
      </pc:sldChg>
      <pc:sldChg chg="addSp modSp add modNotesTx">
        <pc:chgData name="Clouse, Nathan" userId="7a406f43-9e2e-4461-83a1-226030c30c09" providerId="ADAL" clId="{94B45DF8-1B51-4C95-873A-C659FDC65FB0}" dt="2019-10-17T03:40:14.754" v="1673" actId="20577"/>
        <pc:sldMkLst>
          <pc:docMk/>
          <pc:sldMk cId="1899141656" sldId="342"/>
        </pc:sldMkLst>
        <pc:picChg chg="mod">
          <ac:chgData name="Clouse, Nathan" userId="7a406f43-9e2e-4461-83a1-226030c30c09" providerId="ADAL" clId="{94B45DF8-1B51-4C95-873A-C659FDC65FB0}" dt="2019-10-05T17:34:04.423" v="1048" actId="14100"/>
          <ac:picMkLst>
            <pc:docMk/>
            <pc:sldMk cId="1899141656" sldId="342"/>
            <ac:picMk id="4" creationId="{97274879-C255-4FCD-B671-9F00FFCDA2B0}"/>
          </ac:picMkLst>
        </pc:picChg>
        <pc:picChg chg="add mod">
          <ac:chgData name="Clouse, Nathan" userId="7a406f43-9e2e-4461-83a1-226030c30c09" providerId="ADAL" clId="{94B45DF8-1B51-4C95-873A-C659FDC65FB0}" dt="2019-10-08T02:28:12.620" v="1530" actId="1076"/>
          <ac:picMkLst>
            <pc:docMk/>
            <pc:sldMk cId="1899141656" sldId="342"/>
            <ac:picMk id="1026" creationId="{F7C32C4A-3A9F-4A04-8884-BA8C00D4F61C}"/>
          </ac:picMkLst>
        </pc:picChg>
      </pc:sldChg>
      <pc:sldChg chg="addSp delSp modSp add del">
        <pc:chgData name="Clouse, Nathan" userId="7a406f43-9e2e-4461-83a1-226030c30c09" providerId="ADAL" clId="{94B45DF8-1B51-4C95-873A-C659FDC65FB0}" dt="2019-10-05T17:34:11.170" v="1049" actId="2696"/>
        <pc:sldMkLst>
          <pc:docMk/>
          <pc:sldMk cId="874818347" sldId="343"/>
        </pc:sldMkLst>
        <pc:spChg chg="del">
          <ac:chgData name="Clouse, Nathan" userId="7a406f43-9e2e-4461-83a1-226030c30c09" providerId="ADAL" clId="{94B45DF8-1B51-4C95-873A-C659FDC65FB0}" dt="2019-10-05T02:03:58.466" v="440"/>
          <ac:spMkLst>
            <pc:docMk/>
            <pc:sldMk cId="874818347" sldId="343"/>
            <ac:spMk id="2" creationId="{E14C052F-32FB-4701-9877-203A5B0E3AED}"/>
          </ac:spMkLst>
        </pc:spChg>
        <pc:spChg chg="add mod">
          <ac:chgData name="Clouse, Nathan" userId="7a406f43-9e2e-4461-83a1-226030c30c09" providerId="ADAL" clId="{94B45DF8-1B51-4C95-873A-C659FDC65FB0}" dt="2019-10-05T02:03:58.466" v="440"/>
          <ac:spMkLst>
            <pc:docMk/>
            <pc:sldMk cId="874818347" sldId="343"/>
            <ac:spMk id="3" creationId="{B44553E5-3655-4AE2-A574-E33A4AD45642}"/>
          </ac:spMkLst>
        </pc:spChg>
        <pc:spChg chg="add mod">
          <ac:chgData name="Clouse, Nathan" userId="7a406f43-9e2e-4461-83a1-226030c30c09" providerId="ADAL" clId="{94B45DF8-1B51-4C95-873A-C659FDC65FB0}" dt="2019-10-05T02:03:58.466" v="440"/>
          <ac:spMkLst>
            <pc:docMk/>
            <pc:sldMk cId="874818347" sldId="343"/>
            <ac:spMk id="4" creationId="{48F4523E-3061-45D9-A95F-DBE0C67307DD}"/>
          </ac:spMkLst>
        </pc:spChg>
      </pc:sldChg>
      <pc:sldChg chg="add">
        <pc:chgData name="Clouse, Nathan" userId="7a406f43-9e2e-4461-83a1-226030c30c09" providerId="ADAL" clId="{94B45DF8-1B51-4C95-873A-C659FDC65FB0}" dt="2019-10-05T02:04:15.566" v="441"/>
        <pc:sldMkLst>
          <pc:docMk/>
          <pc:sldMk cId="4155705166" sldId="344"/>
        </pc:sldMkLst>
      </pc:sldChg>
      <pc:sldChg chg="add">
        <pc:chgData name="Clouse, Nathan" userId="7a406f43-9e2e-4461-83a1-226030c30c09" providerId="ADAL" clId="{94B45DF8-1B51-4C95-873A-C659FDC65FB0}" dt="2019-10-05T02:04:15.566" v="441"/>
        <pc:sldMkLst>
          <pc:docMk/>
          <pc:sldMk cId="3129167143" sldId="345"/>
        </pc:sldMkLst>
      </pc:sldChg>
      <pc:sldChg chg="modSp add">
        <pc:chgData name="Clouse, Nathan" userId="7a406f43-9e2e-4461-83a1-226030c30c09" providerId="ADAL" clId="{94B45DF8-1B51-4C95-873A-C659FDC65FB0}" dt="2019-10-05T02:04:15.672" v="442" actId="27636"/>
        <pc:sldMkLst>
          <pc:docMk/>
          <pc:sldMk cId="4192561218" sldId="346"/>
        </pc:sldMkLst>
        <pc:spChg chg="mod">
          <ac:chgData name="Clouse, Nathan" userId="7a406f43-9e2e-4461-83a1-226030c30c09" providerId="ADAL" clId="{94B45DF8-1B51-4C95-873A-C659FDC65FB0}" dt="2019-10-05T02:04:15.672" v="442" actId="27636"/>
          <ac:spMkLst>
            <pc:docMk/>
            <pc:sldMk cId="4192561218" sldId="346"/>
            <ac:spMk id="3" creationId="{D90B1956-9A9C-47FE-9DFF-E043731312D7}"/>
          </ac:spMkLst>
        </pc:spChg>
      </pc:sldChg>
      <pc:sldChg chg="addSp delSp add">
        <pc:chgData name="Clouse, Nathan" userId="7a406f43-9e2e-4461-83a1-226030c30c09" providerId="ADAL" clId="{94B45DF8-1B51-4C95-873A-C659FDC65FB0}" dt="2019-10-05T17:37:19.378" v="1053" actId="478"/>
        <pc:sldMkLst>
          <pc:docMk/>
          <pc:sldMk cId="3905869954" sldId="347"/>
        </pc:sldMkLst>
        <pc:picChg chg="add del">
          <ac:chgData name="Clouse, Nathan" userId="7a406f43-9e2e-4461-83a1-226030c30c09" providerId="ADAL" clId="{94B45DF8-1B51-4C95-873A-C659FDC65FB0}" dt="2019-10-05T17:37:19.378" v="1053" actId="478"/>
          <ac:picMkLst>
            <pc:docMk/>
            <pc:sldMk cId="3905869954" sldId="347"/>
            <ac:picMk id="4" creationId="{E46BF3D1-1CE7-4C50-9E1E-1A5CB8E52E77}"/>
          </ac:picMkLst>
        </pc:picChg>
        <pc:picChg chg="add del">
          <ac:chgData name="Clouse, Nathan" userId="7a406f43-9e2e-4461-83a1-226030c30c09" providerId="ADAL" clId="{94B45DF8-1B51-4C95-873A-C659FDC65FB0}" dt="2019-10-05T17:37:18.813" v="1052"/>
          <ac:picMkLst>
            <pc:docMk/>
            <pc:sldMk cId="3905869954" sldId="347"/>
            <ac:picMk id="5" creationId="{B9F9E8B8-72B9-4CBB-A032-5776C09C4644}"/>
          </ac:picMkLst>
        </pc:picChg>
      </pc:sldChg>
      <pc:sldChg chg="add">
        <pc:chgData name="Clouse, Nathan" userId="7a406f43-9e2e-4461-83a1-226030c30c09" providerId="ADAL" clId="{94B45DF8-1B51-4C95-873A-C659FDC65FB0}" dt="2019-10-05T02:04:15.566" v="441"/>
        <pc:sldMkLst>
          <pc:docMk/>
          <pc:sldMk cId="2504964029" sldId="348"/>
        </pc:sldMkLst>
      </pc:sldChg>
      <pc:sldChg chg="add">
        <pc:chgData name="Clouse, Nathan" userId="7a406f43-9e2e-4461-83a1-226030c30c09" providerId="ADAL" clId="{94B45DF8-1B51-4C95-873A-C659FDC65FB0}" dt="2019-10-05T02:04:15.566" v="441"/>
        <pc:sldMkLst>
          <pc:docMk/>
          <pc:sldMk cId="2755907386" sldId="349"/>
        </pc:sldMkLst>
      </pc:sldChg>
      <pc:sldChg chg="add">
        <pc:chgData name="Clouse, Nathan" userId="7a406f43-9e2e-4461-83a1-226030c30c09" providerId="ADAL" clId="{94B45DF8-1B51-4C95-873A-C659FDC65FB0}" dt="2019-10-05T02:04:15.566" v="441"/>
        <pc:sldMkLst>
          <pc:docMk/>
          <pc:sldMk cId="4140905606" sldId="350"/>
        </pc:sldMkLst>
      </pc:sldChg>
      <pc:sldChg chg="addSp modSp add">
        <pc:chgData name="Clouse, Nathan" userId="7a406f43-9e2e-4461-83a1-226030c30c09" providerId="ADAL" clId="{94B45DF8-1B51-4C95-873A-C659FDC65FB0}" dt="2019-10-06T03:39:06.821" v="1459" actId="1076"/>
        <pc:sldMkLst>
          <pc:docMk/>
          <pc:sldMk cId="233415955" sldId="351"/>
        </pc:sldMkLst>
        <pc:picChg chg="add mod">
          <ac:chgData name="Clouse, Nathan" userId="7a406f43-9e2e-4461-83a1-226030c30c09" providerId="ADAL" clId="{94B45DF8-1B51-4C95-873A-C659FDC65FB0}" dt="2019-10-06T03:39:01.111" v="1457" actId="1076"/>
          <ac:picMkLst>
            <pc:docMk/>
            <pc:sldMk cId="233415955" sldId="351"/>
            <ac:picMk id="2050" creationId="{11E16CCD-F092-42E7-97A7-D51A45A85B12}"/>
          </ac:picMkLst>
        </pc:picChg>
        <pc:picChg chg="add mod">
          <ac:chgData name="Clouse, Nathan" userId="7a406f43-9e2e-4461-83a1-226030c30c09" providerId="ADAL" clId="{94B45DF8-1B51-4C95-873A-C659FDC65FB0}" dt="2019-10-06T03:39:06.821" v="1459" actId="1076"/>
          <ac:picMkLst>
            <pc:docMk/>
            <pc:sldMk cId="233415955" sldId="351"/>
            <ac:picMk id="7170" creationId="{D19B6A8D-40CE-4AAA-AB67-19874FFA78A0}"/>
          </ac:picMkLst>
        </pc:picChg>
      </pc:sldChg>
      <pc:sldChg chg="modSp add">
        <pc:chgData name="Clouse, Nathan" userId="7a406f43-9e2e-4461-83a1-226030c30c09" providerId="ADAL" clId="{94B45DF8-1B51-4C95-873A-C659FDC65FB0}" dt="2019-10-06T03:39:34.402" v="1473" actId="20577"/>
        <pc:sldMkLst>
          <pc:docMk/>
          <pc:sldMk cId="3758912444" sldId="352"/>
        </pc:sldMkLst>
        <pc:spChg chg="mod">
          <ac:chgData name="Clouse, Nathan" userId="7a406f43-9e2e-4461-83a1-226030c30c09" providerId="ADAL" clId="{94B45DF8-1B51-4C95-873A-C659FDC65FB0}" dt="2019-10-06T03:39:34.402" v="1473" actId="20577"/>
          <ac:spMkLst>
            <pc:docMk/>
            <pc:sldMk cId="3758912444" sldId="352"/>
            <ac:spMk id="3" creationId="{23215C5A-655D-4FDD-9CB7-B885CA9EAAF0}"/>
          </ac:spMkLst>
        </pc:spChg>
      </pc:sldChg>
      <pc:sldChg chg="add">
        <pc:chgData name="Clouse, Nathan" userId="7a406f43-9e2e-4461-83a1-226030c30c09" providerId="ADAL" clId="{94B45DF8-1B51-4C95-873A-C659FDC65FB0}" dt="2019-10-05T02:04:15.566" v="441"/>
        <pc:sldMkLst>
          <pc:docMk/>
          <pc:sldMk cId="3423032452" sldId="353"/>
        </pc:sldMkLst>
      </pc:sldChg>
      <pc:sldChg chg="add">
        <pc:chgData name="Clouse, Nathan" userId="7a406f43-9e2e-4461-83a1-226030c30c09" providerId="ADAL" clId="{94B45DF8-1B51-4C95-873A-C659FDC65FB0}" dt="2019-10-05T02:04:15.566" v="441"/>
        <pc:sldMkLst>
          <pc:docMk/>
          <pc:sldMk cId="136828708" sldId="354"/>
        </pc:sldMkLst>
      </pc:sldChg>
      <pc:sldChg chg="del">
        <pc:chgData name="Clouse, Nathan" userId="7a406f43-9e2e-4461-83a1-226030c30c09" providerId="ADAL" clId="{94B45DF8-1B51-4C95-873A-C659FDC65FB0}" dt="2019-10-05T02:24:01.233" v="672" actId="2696"/>
        <pc:sldMkLst>
          <pc:docMk/>
          <pc:sldMk cId="1833902645" sldId="355"/>
        </pc:sldMkLst>
      </pc:sldChg>
      <pc:sldChg chg="add del">
        <pc:chgData name="Clouse, Nathan" userId="7a406f43-9e2e-4461-83a1-226030c30c09" providerId="ADAL" clId="{94B45DF8-1B51-4C95-873A-C659FDC65FB0}" dt="2019-10-05T02:13:27.294" v="513" actId="2696"/>
        <pc:sldMkLst>
          <pc:docMk/>
          <pc:sldMk cId="2977851949" sldId="355"/>
        </pc:sldMkLst>
      </pc:sldChg>
      <pc:sldChg chg="add del">
        <pc:chgData name="Clouse, Nathan" userId="7a406f43-9e2e-4461-83a1-226030c30c09" providerId="ADAL" clId="{94B45DF8-1B51-4C95-873A-C659FDC65FB0}" dt="2019-10-05T02:12:34.818" v="510" actId="2696"/>
        <pc:sldMkLst>
          <pc:docMk/>
          <pc:sldMk cId="3031492328" sldId="355"/>
        </pc:sldMkLst>
      </pc:sldChg>
      <pc:sldChg chg="addSp delSp modSp">
        <pc:chgData name="Clouse, Nathan" userId="7a406f43-9e2e-4461-83a1-226030c30c09" providerId="ADAL" clId="{94B45DF8-1B51-4C95-873A-C659FDC65FB0}" dt="2019-10-05T02:26:52.843" v="714" actId="1036"/>
        <pc:sldMkLst>
          <pc:docMk/>
          <pc:sldMk cId="3097449649" sldId="356"/>
        </pc:sldMkLst>
        <pc:spChg chg="mod">
          <ac:chgData name="Clouse, Nathan" userId="7a406f43-9e2e-4461-83a1-226030c30c09" providerId="ADAL" clId="{94B45DF8-1B51-4C95-873A-C659FDC65FB0}" dt="2019-10-05T02:24:29.318" v="694" actId="20577"/>
          <ac:spMkLst>
            <pc:docMk/>
            <pc:sldMk cId="3097449649" sldId="356"/>
            <ac:spMk id="2" creationId="{E3E660E7-DA59-447E-8EBA-6F4DC96566C6}"/>
          </ac:spMkLst>
        </pc:spChg>
        <pc:picChg chg="add mod">
          <ac:chgData name="Clouse, Nathan" userId="7a406f43-9e2e-4461-83a1-226030c30c09" providerId="ADAL" clId="{94B45DF8-1B51-4C95-873A-C659FDC65FB0}" dt="2019-10-05T02:26:52.843" v="714" actId="1036"/>
          <ac:picMkLst>
            <pc:docMk/>
            <pc:sldMk cId="3097449649" sldId="356"/>
            <ac:picMk id="4" creationId="{ABB16A90-48A2-4FAB-A8CB-CABDB0049FAF}"/>
          </ac:picMkLst>
        </pc:picChg>
        <pc:picChg chg="del">
          <ac:chgData name="Clouse, Nathan" userId="7a406f43-9e2e-4461-83a1-226030c30c09" providerId="ADAL" clId="{94B45DF8-1B51-4C95-873A-C659FDC65FB0}" dt="2019-10-05T02:24:43.040" v="696" actId="478"/>
          <ac:picMkLst>
            <pc:docMk/>
            <pc:sldMk cId="3097449649" sldId="356"/>
            <ac:picMk id="6" creationId="{AB39E09B-C155-4FD6-B5AA-20D0B25F36D1}"/>
          </ac:picMkLst>
        </pc:picChg>
      </pc:sldChg>
      <pc:sldChg chg="addSp modSp">
        <pc:chgData name="Clouse, Nathan" userId="7a406f43-9e2e-4461-83a1-226030c30c09" providerId="ADAL" clId="{94B45DF8-1B51-4C95-873A-C659FDC65FB0}" dt="2019-10-06T03:48:09.272" v="1477" actId="1076"/>
        <pc:sldMkLst>
          <pc:docMk/>
          <pc:sldMk cId="1705060445" sldId="357"/>
        </pc:sldMkLst>
        <pc:spChg chg="mod">
          <ac:chgData name="Clouse, Nathan" userId="7a406f43-9e2e-4461-83a1-226030c30c09" providerId="ADAL" clId="{94B45DF8-1B51-4C95-873A-C659FDC65FB0}" dt="2019-10-05T17:57:15.056" v="1094" actId="20577"/>
          <ac:spMkLst>
            <pc:docMk/>
            <pc:sldMk cId="1705060445" sldId="357"/>
            <ac:spMk id="3" creationId="{8F30E769-4F80-46FB-A173-ABD3B1952028}"/>
          </ac:spMkLst>
        </pc:spChg>
        <pc:picChg chg="add mod">
          <ac:chgData name="Clouse, Nathan" userId="7a406f43-9e2e-4461-83a1-226030c30c09" providerId="ADAL" clId="{94B45DF8-1B51-4C95-873A-C659FDC65FB0}" dt="2019-10-06T03:48:09.272" v="1477" actId="1076"/>
          <ac:picMkLst>
            <pc:docMk/>
            <pc:sldMk cId="1705060445" sldId="357"/>
            <ac:picMk id="4098" creationId="{FCDA6AB7-04F3-4299-981B-C1CE7091CBDC}"/>
          </ac:picMkLst>
        </pc:picChg>
      </pc:sldChg>
      <pc:sldChg chg="addSp modSp">
        <pc:chgData name="Clouse, Nathan" userId="7a406f43-9e2e-4461-83a1-226030c30c09" providerId="ADAL" clId="{94B45DF8-1B51-4C95-873A-C659FDC65FB0}" dt="2019-10-06T03:49:53.379" v="1481" actId="14100"/>
        <pc:sldMkLst>
          <pc:docMk/>
          <pc:sldMk cId="963613791" sldId="358"/>
        </pc:sldMkLst>
        <pc:spChg chg="mod">
          <ac:chgData name="Clouse, Nathan" userId="7a406f43-9e2e-4461-83a1-226030c30c09" providerId="ADAL" clId="{94B45DF8-1B51-4C95-873A-C659FDC65FB0}" dt="2019-10-05T21:00:36.329" v="1141" actId="20577"/>
          <ac:spMkLst>
            <pc:docMk/>
            <pc:sldMk cId="963613791" sldId="358"/>
            <ac:spMk id="3" creationId="{745DB995-88C2-4CAC-BED7-5C6D37006F92}"/>
          </ac:spMkLst>
        </pc:spChg>
        <pc:picChg chg="add mod">
          <ac:chgData name="Clouse, Nathan" userId="7a406f43-9e2e-4461-83a1-226030c30c09" providerId="ADAL" clId="{94B45DF8-1B51-4C95-873A-C659FDC65FB0}" dt="2019-10-06T03:49:53.379" v="1481" actId="14100"/>
          <ac:picMkLst>
            <pc:docMk/>
            <pc:sldMk cId="963613791" sldId="358"/>
            <ac:picMk id="5122" creationId="{46D89698-C3D6-4171-B5BF-7C8DAA4829E5}"/>
          </ac:picMkLst>
        </pc:picChg>
      </pc:sldChg>
      <pc:sldChg chg="addSp delSp modSp">
        <pc:chgData name="Clouse, Nathan" userId="7a406f43-9e2e-4461-83a1-226030c30c09" providerId="ADAL" clId="{94B45DF8-1B51-4C95-873A-C659FDC65FB0}" dt="2019-10-05T02:32:45.006" v="767" actId="14100"/>
        <pc:sldMkLst>
          <pc:docMk/>
          <pc:sldMk cId="3600207509" sldId="359"/>
        </pc:sldMkLst>
        <pc:spChg chg="mod">
          <ac:chgData name="Clouse, Nathan" userId="7a406f43-9e2e-4461-83a1-226030c30c09" providerId="ADAL" clId="{94B45DF8-1B51-4C95-873A-C659FDC65FB0}" dt="2019-10-05T02:32:37.064" v="764" actId="20577"/>
          <ac:spMkLst>
            <pc:docMk/>
            <pc:sldMk cId="3600207509" sldId="359"/>
            <ac:spMk id="2" creationId="{667B2139-76A9-47B2-885C-94C851F2D1E9}"/>
          </ac:spMkLst>
        </pc:spChg>
        <pc:spChg chg="del">
          <ac:chgData name="Clouse, Nathan" userId="7a406f43-9e2e-4461-83a1-226030c30c09" providerId="ADAL" clId="{94B45DF8-1B51-4C95-873A-C659FDC65FB0}" dt="2019-10-05T02:32:40.252" v="765"/>
          <ac:spMkLst>
            <pc:docMk/>
            <pc:sldMk cId="3600207509" sldId="359"/>
            <ac:spMk id="3" creationId="{5A18B602-E802-4C59-82B4-2F0BD283F92C}"/>
          </ac:spMkLst>
        </pc:spChg>
        <pc:picChg chg="del mod">
          <ac:chgData name="Clouse, Nathan" userId="7a406f43-9e2e-4461-83a1-226030c30c09" providerId="ADAL" clId="{94B45DF8-1B51-4C95-873A-C659FDC65FB0}" dt="2019-10-05T02:30:27.211" v="738" actId="478"/>
          <ac:picMkLst>
            <pc:docMk/>
            <pc:sldMk cId="3600207509" sldId="359"/>
            <ac:picMk id="4" creationId="{993C50A0-3248-4F0B-9490-4C4A119B7077}"/>
          </ac:picMkLst>
        </pc:picChg>
        <pc:picChg chg="add mod">
          <ac:chgData name="Clouse, Nathan" userId="7a406f43-9e2e-4461-83a1-226030c30c09" providerId="ADAL" clId="{94B45DF8-1B51-4C95-873A-C659FDC65FB0}" dt="2019-10-05T02:32:45.006" v="767" actId="14100"/>
          <ac:picMkLst>
            <pc:docMk/>
            <pc:sldMk cId="3600207509" sldId="359"/>
            <ac:picMk id="5" creationId="{45D38EB2-A0EA-4C48-ADA2-6E2F25A62606}"/>
          </ac:picMkLst>
        </pc:picChg>
      </pc:sldChg>
      <pc:sldChg chg="modSp">
        <pc:chgData name="Clouse, Nathan" userId="7a406f43-9e2e-4461-83a1-226030c30c09" providerId="ADAL" clId="{94B45DF8-1B51-4C95-873A-C659FDC65FB0}" dt="2019-10-05T02:28:24.736" v="720" actId="14100"/>
        <pc:sldMkLst>
          <pc:docMk/>
          <pc:sldMk cId="3903090497" sldId="360"/>
        </pc:sldMkLst>
        <pc:picChg chg="mod">
          <ac:chgData name="Clouse, Nathan" userId="7a406f43-9e2e-4461-83a1-226030c30c09" providerId="ADAL" clId="{94B45DF8-1B51-4C95-873A-C659FDC65FB0}" dt="2019-10-05T02:28:24.736" v="720" actId="14100"/>
          <ac:picMkLst>
            <pc:docMk/>
            <pc:sldMk cId="3903090497" sldId="360"/>
            <ac:picMk id="4" creationId="{0A4EAA6C-9EB2-433E-9211-D5BEA3D9ED1D}"/>
          </ac:picMkLst>
        </pc:picChg>
      </pc:sldChg>
      <pc:sldChg chg="addSp delSp modSp">
        <pc:chgData name="Clouse, Nathan" userId="7a406f43-9e2e-4461-83a1-226030c30c09" providerId="ADAL" clId="{94B45DF8-1B51-4C95-873A-C659FDC65FB0}" dt="2019-10-05T21:26:15.674" v="1283" actId="1076"/>
        <pc:sldMkLst>
          <pc:docMk/>
          <pc:sldMk cId="2932849447" sldId="361"/>
        </pc:sldMkLst>
        <pc:picChg chg="del mod">
          <ac:chgData name="Clouse, Nathan" userId="7a406f43-9e2e-4461-83a1-226030c30c09" providerId="ADAL" clId="{94B45DF8-1B51-4C95-873A-C659FDC65FB0}" dt="2019-10-05T21:26:09.266" v="1279" actId="478"/>
          <ac:picMkLst>
            <pc:docMk/>
            <pc:sldMk cId="2932849447" sldId="361"/>
            <ac:picMk id="4" creationId="{B21206AC-11D8-433F-B9E2-7ADB07FBFB6A}"/>
          </ac:picMkLst>
        </pc:picChg>
        <pc:picChg chg="add mod">
          <ac:chgData name="Clouse, Nathan" userId="7a406f43-9e2e-4461-83a1-226030c30c09" providerId="ADAL" clId="{94B45DF8-1B51-4C95-873A-C659FDC65FB0}" dt="2019-10-05T21:26:15.674" v="1283" actId="1076"/>
          <ac:picMkLst>
            <pc:docMk/>
            <pc:sldMk cId="2932849447" sldId="361"/>
            <ac:picMk id="5" creationId="{949431D6-EA1C-48AD-BAB8-19F4DCE62890}"/>
          </ac:picMkLst>
        </pc:picChg>
      </pc:sldChg>
      <pc:sldChg chg="addSp delSp modSp add">
        <pc:chgData name="Clouse, Nathan" userId="7a406f43-9e2e-4461-83a1-226030c30c09" providerId="ADAL" clId="{94B45DF8-1B51-4C95-873A-C659FDC65FB0}" dt="2019-10-05T02:26:46.458" v="712" actId="1036"/>
        <pc:sldMkLst>
          <pc:docMk/>
          <pc:sldMk cId="1794980582" sldId="362"/>
        </pc:sldMkLst>
        <pc:spChg chg="mod">
          <ac:chgData name="Clouse, Nathan" userId="7a406f43-9e2e-4461-83a1-226030c30c09" providerId="ADAL" clId="{94B45DF8-1B51-4C95-873A-C659FDC65FB0}" dt="2019-10-05T02:24:18.845" v="679" actId="20577"/>
          <ac:spMkLst>
            <pc:docMk/>
            <pc:sldMk cId="1794980582" sldId="362"/>
            <ac:spMk id="2" creationId="{E3E660E7-DA59-447E-8EBA-6F4DC96566C6}"/>
          </ac:spMkLst>
        </pc:spChg>
        <pc:picChg chg="add mod">
          <ac:chgData name="Clouse, Nathan" userId="7a406f43-9e2e-4461-83a1-226030c30c09" providerId="ADAL" clId="{94B45DF8-1B51-4C95-873A-C659FDC65FB0}" dt="2019-10-05T02:26:46.458" v="712" actId="1036"/>
          <ac:picMkLst>
            <pc:docMk/>
            <pc:sldMk cId="1794980582" sldId="362"/>
            <ac:picMk id="4" creationId="{D9684622-DEB3-480F-935F-C261714CFA61}"/>
          </ac:picMkLst>
        </pc:picChg>
        <pc:picChg chg="del">
          <ac:chgData name="Clouse, Nathan" userId="7a406f43-9e2e-4461-83a1-226030c30c09" providerId="ADAL" clId="{94B45DF8-1B51-4C95-873A-C659FDC65FB0}" dt="2019-10-05T02:24:33.131" v="695" actId="478"/>
          <ac:picMkLst>
            <pc:docMk/>
            <pc:sldMk cId="1794980582" sldId="362"/>
            <ac:picMk id="6" creationId="{AB39E09B-C155-4FD6-B5AA-20D0B25F36D1}"/>
          </ac:picMkLst>
        </pc:picChg>
      </pc:sldChg>
      <pc:sldChg chg="addSp delSp modSp add">
        <pc:chgData name="Clouse, Nathan" userId="7a406f43-9e2e-4461-83a1-226030c30c09" providerId="ADAL" clId="{94B45DF8-1B51-4C95-873A-C659FDC65FB0}" dt="2019-10-05T21:09:59.578" v="1149" actId="1076"/>
        <pc:sldMkLst>
          <pc:docMk/>
          <pc:sldMk cId="3154415702" sldId="363"/>
        </pc:sldMkLst>
        <pc:picChg chg="del">
          <ac:chgData name="Clouse, Nathan" userId="7a406f43-9e2e-4461-83a1-226030c30c09" providerId="ADAL" clId="{94B45DF8-1B51-4C95-873A-C659FDC65FB0}" dt="2019-10-05T21:08:36.138" v="1144" actId="478"/>
          <ac:picMkLst>
            <pc:docMk/>
            <pc:sldMk cId="3154415702" sldId="363"/>
            <ac:picMk id="4" creationId="{993C50A0-3248-4F0B-9490-4C4A119B7077}"/>
          </ac:picMkLst>
        </pc:picChg>
        <pc:picChg chg="add mod">
          <ac:chgData name="Clouse, Nathan" userId="7a406f43-9e2e-4461-83a1-226030c30c09" providerId="ADAL" clId="{94B45DF8-1B51-4C95-873A-C659FDC65FB0}" dt="2019-10-05T21:09:59.578" v="1149" actId="1076"/>
          <ac:picMkLst>
            <pc:docMk/>
            <pc:sldMk cId="3154415702" sldId="363"/>
            <ac:picMk id="5" creationId="{6AC6DE32-B3D3-47A5-8367-0F44413199E4}"/>
          </ac:picMkLst>
        </pc:picChg>
      </pc:sldChg>
      <pc:sldChg chg="addSp delSp modSp add ord">
        <pc:chgData name="Clouse, Nathan" userId="7a406f43-9e2e-4461-83a1-226030c30c09" providerId="ADAL" clId="{94B45DF8-1B51-4C95-873A-C659FDC65FB0}" dt="2019-10-06T03:43:26.605" v="1475" actId="1076"/>
        <pc:sldMkLst>
          <pc:docMk/>
          <pc:sldMk cId="502893640" sldId="364"/>
        </pc:sldMkLst>
        <pc:spChg chg="del mod">
          <ac:chgData name="Clouse, Nathan" userId="7a406f43-9e2e-4461-83a1-226030c30c09" providerId="ADAL" clId="{94B45DF8-1B51-4C95-873A-C659FDC65FB0}" dt="2019-10-05T18:06:56.239" v="1112"/>
          <ac:spMkLst>
            <pc:docMk/>
            <pc:sldMk cId="502893640" sldId="364"/>
            <ac:spMk id="3" creationId="{E98CC13F-B1F7-4B80-AA3A-1B472E56689F}"/>
          </ac:spMkLst>
        </pc:spChg>
        <pc:picChg chg="add mod">
          <ac:chgData name="Clouse, Nathan" userId="7a406f43-9e2e-4461-83a1-226030c30c09" providerId="ADAL" clId="{94B45DF8-1B51-4C95-873A-C659FDC65FB0}" dt="2019-10-06T03:43:26.605" v="1475" actId="1076"/>
          <ac:picMkLst>
            <pc:docMk/>
            <pc:sldMk cId="502893640" sldId="364"/>
            <ac:picMk id="11266" creationId="{773DD209-5F6E-4E61-B6F4-D601788A081C}"/>
          </ac:picMkLst>
        </pc:picChg>
      </pc:sldChg>
      <pc:sldChg chg="addSp delSp modSp add">
        <pc:chgData name="Clouse, Nathan" userId="7a406f43-9e2e-4461-83a1-226030c30c09" providerId="ADAL" clId="{94B45DF8-1B51-4C95-873A-C659FDC65FB0}" dt="2019-10-05T18:08:21.714" v="1117" actId="1076"/>
        <pc:sldMkLst>
          <pc:docMk/>
          <pc:sldMk cId="2715652381" sldId="365"/>
        </pc:sldMkLst>
        <pc:picChg chg="add mod">
          <ac:chgData name="Clouse, Nathan" userId="7a406f43-9e2e-4461-83a1-226030c30c09" providerId="ADAL" clId="{94B45DF8-1B51-4C95-873A-C659FDC65FB0}" dt="2019-10-05T18:08:21.714" v="1117" actId="1076"/>
          <ac:picMkLst>
            <pc:docMk/>
            <pc:sldMk cId="2715652381" sldId="365"/>
            <ac:picMk id="4" creationId="{53A0F512-A1CC-49CA-B6AE-88821C9EB8A8}"/>
          </ac:picMkLst>
        </pc:picChg>
        <pc:picChg chg="add del">
          <ac:chgData name="Clouse, Nathan" userId="7a406f43-9e2e-4461-83a1-226030c30c09" providerId="ADAL" clId="{94B45DF8-1B51-4C95-873A-C659FDC65FB0}" dt="2019-10-05T18:08:15.656" v="1115"/>
          <ac:picMkLst>
            <pc:docMk/>
            <pc:sldMk cId="2715652381" sldId="365"/>
            <ac:picMk id="12290" creationId="{0E8C3525-3D73-4BEC-AED1-73073A70120B}"/>
          </ac:picMkLst>
        </pc:picChg>
      </pc:sldChg>
      <pc:sldChg chg="addSp delSp modSp add">
        <pc:chgData name="Clouse, Nathan" userId="7a406f43-9e2e-4461-83a1-226030c30c09" providerId="ADAL" clId="{94B45DF8-1B51-4C95-873A-C659FDC65FB0}" dt="2019-10-05T21:16:41.872" v="1217" actId="478"/>
        <pc:sldMkLst>
          <pc:docMk/>
          <pc:sldMk cId="3301872717" sldId="366"/>
        </pc:sldMkLst>
        <pc:spChg chg="mod">
          <ac:chgData name="Clouse, Nathan" userId="7a406f43-9e2e-4461-83a1-226030c30c09" providerId="ADAL" clId="{94B45DF8-1B51-4C95-873A-C659FDC65FB0}" dt="2019-10-05T21:16:36.880" v="1216" actId="313"/>
          <ac:spMkLst>
            <pc:docMk/>
            <pc:sldMk cId="3301872717" sldId="366"/>
            <ac:spMk id="2" creationId="{667B2139-76A9-47B2-885C-94C851F2D1E9}"/>
          </ac:spMkLst>
        </pc:spChg>
        <pc:spChg chg="add mod">
          <ac:chgData name="Clouse, Nathan" userId="7a406f43-9e2e-4461-83a1-226030c30c09" providerId="ADAL" clId="{94B45DF8-1B51-4C95-873A-C659FDC65FB0}" dt="2019-10-05T21:16:41.872" v="1217" actId="478"/>
          <ac:spMkLst>
            <pc:docMk/>
            <pc:sldMk cId="3301872717" sldId="366"/>
            <ac:spMk id="4" creationId="{8EBB6CFD-9C59-4FDF-9D62-5C7ACBEA83DE}"/>
          </ac:spMkLst>
        </pc:spChg>
        <pc:picChg chg="del">
          <ac:chgData name="Clouse, Nathan" userId="7a406f43-9e2e-4461-83a1-226030c30c09" providerId="ADAL" clId="{94B45DF8-1B51-4C95-873A-C659FDC65FB0}" dt="2019-10-05T21:16:41.872" v="1217" actId="478"/>
          <ac:picMkLst>
            <pc:docMk/>
            <pc:sldMk cId="3301872717" sldId="366"/>
            <ac:picMk id="5" creationId="{45D38EB2-A0EA-4C48-ADA2-6E2F25A62606}"/>
          </ac:picMkLst>
        </pc:picChg>
      </pc:sldChg>
      <pc:sldChg chg="addSp modSp add">
        <pc:chgData name="Clouse, Nathan" userId="7a406f43-9e2e-4461-83a1-226030c30c09" providerId="ADAL" clId="{94B45DF8-1B51-4C95-873A-C659FDC65FB0}" dt="2019-10-05T21:10:33.944" v="1179" actId="1076"/>
        <pc:sldMkLst>
          <pc:docMk/>
          <pc:sldMk cId="3864055693" sldId="367"/>
        </pc:sldMkLst>
        <pc:spChg chg="mod">
          <ac:chgData name="Clouse, Nathan" userId="7a406f43-9e2e-4461-83a1-226030c30c09" providerId="ADAL" clId="{94B45DF8-1B51-4C95-873A-C659FDC65FB0}" dt="2019-10-05T21:10:12.157" v="1173" actId="20577"/>
          <ac:spMkLst>
            <pc:docMk/>
            <pc:sldMk cId="3864055693" sldId="367"/>
            <ac:spMk id="2" creationId="{59C9B823-6ED5-434D-8513-E2FC084A2821}"/>
          </ac:spMkLst>
        </pc:spChg>
        <pc:picChg chg="add mod">
          <ac:chgData name="Clouse, Nathan" userId="7a406f43-9e2e-4461-83a1-226030c30c09" providerId="ADAL" clId="{94B45DF8-1B51-4C95-873A-C659FDC65FB0}" dt="2019-10-05T21:10:33.944" v="1179" actId="1076"/>
          <ac:picMkLst>
            <pc:docMk/>
            <pc:sldMk cId="3864055693" sldId="367"/>
            <ac:picMk id="4" creationId="{612FEE05-09B6-4869-BAD5-287439924C21}"/>
          </ac:picMkLst>
        </pc:picChg>
      </pc:sldChg>
      <pc:sldChg chg="addSp modSp add">
        <pc:chgData name="Clouse, Nathan" userId="7a406f43-9e2e-4461-83a1-226030c30c09" providerId="ADAL" clId="{94B45DF8-1B51-4C95-873A-C659FDC65FB0}" dt="2019-10-05T21:24:23.334" v="1248" actId="1076"/>
        <pc:sldMkLst>
          <pc:docMk/>
          <pc:sldMk cId="1316800896" sldId="368"/>
        </pc:sldMkLst>
        <pc:spChg chg="mod">
          <ac:chgData name="Clouse, Nathan" userId="7a406f43-9e2e-4461-83a1-226030c30c09" providerId="ADAL" clId="{94B45DF8-1B51-4C95-873A-C659FDC65FB0}" dt="2019-10-05T21:24:12.804" v="1245" actId="20577"/>
          <ac:spMkLst>
            <pc:docMk/>
            <pc:sldMk cId="1316800896" sldId="368"/>
            <ac:spMk id="2" creationId="{E71A01AA-13BE-4DD9-A826-69B51250D018}"/>
          </ac:spMkLst>
        </pc:spChg>
        <pc:picChg chg="add mod">
          <ac:chgData name="Clouse, Nathan" userId="7a406f43-9e2e-4461-83a1-226030c30c09" providerId="ADAL" clId="{94B45DF8-1B51-4C95-873A-C659FDC65FB0}" dt="2019-10-05T21:24:23.334" v="1248" actId="1076"/>
          <ac:picMkLst>
            <pc:docMk/>
            <pc:sldMk cId="1316800896" sldId="368"/>
            <ac:picMk id="4" creationId="{E2FB656F-F97E-47DD-9A29-D0D886C79532}"/>
          </ac:picMkLst>
        </pc:picChg>
      </pc:sldChg>
      <pc:sldChg chg="addSp modSp add">
        <pc:chgData name="Clouse, Nathan" userId="7a406f43-9e2e-4461-83a1-226030c30c09" providerId="ADAL" clId="{94B45DF8-1B51-4C95-873A-C659FDC65FB0}" dt="2019-10-05T21:27:43.803" v="1317" actId="1076"/>
        <pc:sldMkLst>
          <pc:docMk/>
          <pc:sldMk cId="2214355134" sldId="369"/>
        </pc:sldMkLst>
        <pc:spChg chg="mod">
          <ac:chgData name="Clouse, Nathan" userId="7a406f43-9e2e-4461-83a1-226030c30c09" providerId="ADAL" clId="{94B45DF8-1B51-4C95-873A-C659FDC65FB0}" dt="2019-10-05T21:27:29.999" v="1312" actId="20577"/>
          <ac:spMkLst>
            <pc:docMk/>
            <pc:sldMk cId="2214355134" sldId="369"/>
            <ac:spMk id="2" creationId="{F1BCAE68-AC30-470B-A5EE-4EA288250D1E}"/>
          </ac:spMkLst>
        </pc:spChg>
        <pc:picChg chg="add mod">
          <ac:chgData name="Clouse, Nathan" userId="7a406f43-9e2e-4461-83a1-226030c30c09" providerId="ADAL" clId="{94B45DF8-1B51-4C95-873A-C659FDC65FB0}" dt="2019-10-05T21:27:43.803" v="1317" actId="1076"/>
          <ac:picMkLst>
            <pc:docMk/>
            <pc:sldMk cId="2214355134" sldId="369"/>
            <ac:picMk id="4" creationId="{95C49BB9-9E3F-4469-B8C4-D350AD713E65}"/>
          </ac:picMkLst>
        </pc:picChg>
      </pc:sldChg>
      <pc:sldChg chg="addSp modSp add">
        <pc:chgData name="Clouse, Nathan" userId="7a406f43-9e2e-4461-83a1-226030c30c09" providerId="ADAL" clId="{94B45DF8-1B51-4C95-873A-C659FDC65FB0}" dt="2019-10-05T21:38:30.955" v="1431" actId="1076"/>
        <pc:sldMkLst>
          <pc:docMk/>
          <pc:sldMk cId="3965849396" sldId="370"/>
        </pc:sldMkLst>
        <pc:spChg chg="mod">
          <ac:chgData name="Clouse, Nathan" userId="7a406f43-9e2e-4461-83a1-226030c30c09" providerId="ADAL" clId="{94B45DF8-1B51-4C95-873A-C659FDC65FB0}" dt="2019-10-05T21:38:00.698" v="1399" actId="20577"/>
          <ac:spMkLst>
            <pc:docMk/>
            <pc:sldMk cId="3965849396" sldId="370"/>
            <ac:spMk id="2" creationId="{A695817C-1242-4DB5-89D1-7405B837CC34}"/>
          </ac:spMkLst>
        </pc:spChg>
        <pc:picChg chg="add mod">
          <ac:chgData name="Clouse, Nathan" userId="7a406f43-9e2e-4461-83a1-226030c30c09" providerId="ADAL" clId="{94B45DF8-1B51-4C95-873A-C659FDC65FB0}" dt="2019-10-05T21:38:30.955" v="1431" actId="1076"/>
          <ac:picMkLst>
            <pc:docMk/>
            <pc:sldMk cId="3965849396" sldId="370"/>
            <ac:picMk id="4" creationId="{8273A23E-99EC-4565-AAF9-0569C49DBBA0}"/>
          </ac:picMkLst>
        </pc:picChg>
      </pc:sldChg>
      <pc:sldChg chg="addSp modSp add">
        <pc:chgData name="Clouse, Nathan" userId="7a406f43-9e2e-4461-83a1-226030c30c09" providerId="ADAL" clId="{94B45DF8-1B51-4C95-873A-C659FDC65FB0}" dt="2019-10-06T03:17:59.351" v="1432" actId="313"/>
        <pc:sldMkLst>
          <pc:docMk/>
          <pc:sldMk cId="520395476" sldId="371"/>
        </pc:sldMkLst>
        <pc:spChg chg="mod">
          <ac:chgData name="Clouse, Nathan" userId="7a406f43-9e2e-4461-83a1-226030c30c09" providerId="ADAL" clId="{94B45DF8-1B51-4C95-873A-C659FDC65FB0}" dt="2019-10-06T03:17:59.351" v="1432" actId="313"/>
          <ac:spMkLst>
            <pc:docMk/>
            <pc:sldMk cId="520395476" sldId="371"/>
            <ac:spMk id="2" creationId="{024A1FE0-84AD-4131-8287-4EA9E5189503}"/>
          </ac:spMkLst>
        </pc:spChg>
        <pc:picChg chg="add mod">
          <ac:chgData name="Clouse, Nathan" userId="7a406f43-9e2e-4461-83a1-226030c30c09" providerId="ADAL" clId="{94B45DF8-1B51-4C95-873A-C659FDC65FB0}" dt="2019-10-05T21:32:29.324" v="1340" actId="1076"/>
          <ac:picMkLst>
            <pc:docMk/>
            <pc:sldMk cId="520395476" sldId="371"/>
            <ac:picMk id="4" creationId="{7492F0A3-A868-486B-8E32-8091AA12636B}"/>
          </ac:picMkLst>
        </pc:picChg>
      </pc:sldChg>
      <pc:sldChg chg="addSp modSp add">
        <pc:chgData name="Clouse, Nathan" userId="7a406f43-9e2e-4461-83a1-226030c30c09" providerId="ADAL" clId="{94B45DF8-1B51-4C95-873A-C659FDC65FB0}" dt="2019-10-05T21:30:24.350" v="1337" actId="20577"/>
        <pc:sldMkLst>
          <pc:docMk/>
          <pc:sldMk cId="1307769327" sldId="372"/>
        </pc:sldMkLst>
        <pc:spChg chg="mod">
          <ac:chgData name="Clouse, Nathan" userId="7a406f43-9e2e-4461-83a1-226030c30c09" providerId="ADAL" clId="{94B45DF8-1B51-4C95-873A-C659FDC65FB0}" dt="2019-10-05T21:30:24.350" v="1337" actId="20577"/>
          <ac:spMkLst>
            <pc:docMk/>
            <pc:sldMk cId="1307769327" sldId="372"/>
            <ac:spMk id="2" creationId="{2470CA67-3117-4700-9E8F-477AA9647856}"/>
          </ac:spMkLst>
        </pc:spChg>
        <pc:picChg chg="add mod">
          <ac:chgData name="Clouse, Nathan" userId="7a406f43-9e2e-4461-83a1-226030c30c09" providerId="ADAL" clId="{94B45DF8-1B51-4C95-873A-C659FDC65FB0}" dt="2019-10-05T21:30:19.633" v="1323" actId="1076"/>
          <ac:picMkLst>
            <pc:docMk/>
            <pc:sldMk cId="1307769327" sldId="372"/>
            <ac:picMk id="4" creationId="{CB72A27A-55F0-4455-B7D3-1D1DD04C06E4}"/>
          </ac:picMkLst>
        </pc:picChg>
      </pc:sldChg>
      <pc:sldChg chg="addSp modSp add">
        <pc:chgData name="Clouse, Nathan" userId="7a406f43-9e2e-4461-83a1-226030c30c09" providerId="ADAL" clId="{94B45DF8-1B51-4C95-873A-C659FDC65FB0}" dt="2019-10-05T21:38:17.841" v="1429" actId="1076"/>
        <pc:sldMkLst>
          <pc:docMk/>
          <pc:sldMk cId="304305090" sldId="373"/>
        </pc:sldMkLst>
        <pc:spChg chg="mod">
          <ac:chgData name="Clouse, Nathan" userId="7a406f43-9e2e-4461-83a1-226030c30c09" providerId="ADAL" clId="{94B45DF8-1B51-4C95-873A-C659FDC65FB0}" dt="2019-10-05T21:38:08.883" v="1427" actId="27636"/>
          <ac:spMkLst>
            <pc:docMk/>
            <pc:sldMk cId="304305090" sldId="373"/>
            <ac:spMk id="2" creationId="{4B87FC8A-7489-4797-8F9B-A36D2B7A5A61}"/>
          </ac:spMkLst>
        </pc:spChg>
        <pc:picChg chg="add mod">
          <ac:chgData name="Clouse, Nathan" userId="7a406f43-9e2e-4461-83a1-226030c30c09" providerId="ADAL" clId="{94B45DF8-1B51-4C95-873A-C659FDC65FB0}" dt="2019-10-05T21:38:17.841" v="1429" actId="1076"/>
          <ac:picMkLst>
            <pc:docMk/>
            <pc:sldMk cId="304305090" sldId="373"/>
            <ac:picMk id="4" creationId="{BFA342C5-4C34-44EA-8AD6-C4EE534E418F}"/>
          </ac:picMkLst>
        </pc:picChg>
      </pc:sldChg>
      <pc:sldMasterChg chg="delSldLayout">
        <pc:chgData name="Clouse, Nathan" userId="7a406f43-9e2e-4461-83a1-226030c30c09" providerId="ADAL" clId="{94B45DF8-1B51-4C95-873A-C659FDC65FB0}" dt="2019-10-05T01:24:54.751" v="12" actId="2696"/>
        <pc:sldMasterMkLst>
          <pc:docMk/>
          <pc:sldMasterMk cId="208172877" sldId="2147483675"/>
        </pc:sldMasterMkLst>
        <pc:sldLayoutChg chg="del">
          <pc:chgData name="Clouse, Nathan" userId="7a406f43-9e2e-4461-83a1-226030c30c09" providerId="ADAL" clId="{94B45DF8-1B51-4C95-873A-C659FDC65FB0}" dt="2019-10-05T01:24:54.751" v="12" actId="2696"/>
          <pc:sldLayoutMkLst>
            <pc:docMk/>
            <pc:sldMasterMk cId="208172877" sldId="2147483675"/>
            <pc:sldLayoutMk cId="3076289001" sldId="2147483716"/>
          </pc:sldLayoutMkLst>
        </pc:sldLayoutChg>
      </pc:sldMasterChg>
      <pc:sldMasterChg chg="delSldLayout">
        <pc:chgData name="Clouse, Nathan" userId="7a406f43-9e2e-4461-83a1-226030c30c09" providerId="ADAL" clId="{94B45DF8-1B51-4C95-873A-C659FDC65FB0}" dt="2019-10-05T01:24:42.290" v="8" actId="2696"/>
        <pc:sldMasterMkLst>
          <pc:docMk/>
          <pc:sldMasterMk cId="988479860" sldId="2147483699"/>
        </pc:sldMasterMkLst>
        <pc:sldLayoutChg chg="del">
          <pc:chgData name="Clouse, Nathan" userId="7a406f43-9e2e-4461-83a1-226030c30c09" providerId="ADAL" clId="{94B45DF8-1B51-4C95-873A-C659FDC65FB0}" dt="2019-10-05T01:24:42.290" v="8" actId="2696"/>
          <pc:sldLayoutMkLst>
            <pc:docMk/>
            <pc:sldMasterMk cId="988479860" sldId="2147483699"/>
            <pc:sldLayoutMk cId="2782040889" sldId="214748371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52889-BAE3-47CD-9571-AE589BFE3EFC}"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63881A-07F3-4DB7-AFE5-78F9798FF0B5}" type="slidenum">
              <a:rPr lang="en-US" smtClean="0"/>
              <a:t>‹#›</a:t>
            </a:fld>
            <a:endParaRPr lang="en-US"/>
          </a:p>
        </p:txBody>
      </p:sp>
    </p:spTree>
    <p:extLst>
      <p:ext uri="{BB962C8B-B14F-4D97-AF65-F5344CB8AC3E}">
        <p14:creationId xmlns:p14="http://schemas.microsoft.com/office/powerpoint/2010/main" val="924462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dynamics365/unified-operations/dev-itpro/lifecycle-services/submit-request-dynamics-service-engineering-team#service-request-types-and-sla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Candy and trivia</a:t>
            </a:r>
          </a:p>
          <a:p>
            <a:r>
              <a:rPr lang="en-US" dirty="0"/>
              <a:t>What were Luke's aunt and uncle's job on Tatooine? moisture farmers</a:t>
            </a:r>
          </a:p>
        </p:txBody>
      </p:sp>
      <p:sp>
        <p:nvSpPr>
          <p:cNvPr id="4" name="Slide Number Placeholder 3"/>
          <p:cNvSpPr>
            <a:spLocks noGrp="1"/>
          </p:cNvSpPr>
          <p:nvPr>
            <p:ph type="sldNum" sz="quarter" idx="5"/>
          </p:nvPr>
        </p:nvSpPr>
        <p:spPr/>
        <p:txBody>
          <a:bodyPr/>
          <a:lstStyle/>
          <a:p>
            <a:fld id="{B463881A-07F3-4DB7-AFE5-78F9798FF0B5}" type="slidenum">
              <a:rPr lang="en-US" smtClean="0"/>
              <a:t>3</a:t>
            </a:fld>
            <a:endParaRPr lang="en-US"/>
          </a:p>
        </p:txBody>
      </p:sp>
    </p:spTree>
    <p:extLst>
      <p:ext uri="{BB962C8B-B14F-4D97-AF65-F5344CB8AC3E}">
        <p14:creationId xmlns:p14="http://schemas.microsoft.com/office/powerpoint/2010/main" val="4242992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a:t>
            </a:r>
            <a:r>
              <a:rPr lang="en-US" dirty="0" err="1"/>
              <a:t>Wookiee's</a:t>
            </a:r>
            <a:r>
              <a:rPr lang="en-US" dirty="0"/>
              <a:t> home world, and how do you pronounce it? </a:t>
            </a:r>
            <a:r>
              <a:rPr lang="en-US" dirty="0" err="1"/>
              <a:t>Kashyyyk</a:t>
            </a:r>
            <a:r>
              <a:rPr lang="en-US" dirty="0"/>
              <a:t> -- pronounced "</a:t>
            </a:r>
            <a:r>
              <a:rPr lang="en-US" dirty="0" err="1"/>
              <a:t>kah</a:t>
            </a:r>
            <a:r>
              <a:rPr lang="en-US" dirty="0"/>
              <a:t>-SHEEK".</a:t>
            </a:r>
          </a:p>
        </p:txBody>
      </p:sp>
      <p:sp>
        <p:nvSpPr>
          <p:cNvPr id="4" name="Slide Number Placeholder 3"/>
          <p:cNvSpPr>
            <a:spLocks noGrp="1"/>
          </p:cNvSpPr>
          <p:nvPr>
            <p:ph type="sldNum" sz="quarter" idx="5"/>
          </p:nvPr>
        </p:nvSpPr>
        <p:spPr/>
        <p:txBody>
          <a:bodyPr/>
          <a:lstStyle/>
          <a:p>
            <a:fld id="{B463881A-07F3-4DB7-AFE5-78F9798FF0B5}" type="slidenum">
              <a:rPr lang="en-US" smtClean="0"/>
              <a:t>40</a:t>
            </a:fld>
            <a:endParaRPr lang="en-US"/>
          </a:p>
        </p:txBody>
      </p:sp>
    </p:spTree>
    <p:extLst>
      <p:ext uri="{BB962C8B-B14F-4D97-AF65-F5344CB8AC3E}">
        <p14:creationId xmlns:p14="http://schemas.microsoft.com/office/powerpoint/2010/main" val="3244847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 Maintenance Mode</a:t>
            </a:r>
          </a:p>
          <a:p>
            <a:r>
              <a:rPr lang="en-US" dirty="0"/>
              <a:t>Enabled maintenance mode for allow for specific configurations and processes to complete that may drastically alter the functionality of the system. For instance, enabling account structures. Only enable on request and disable once complete.</a:t>
            </a:r>
          </a:p>
          <a:p>
            <a:r>
              <a:rPr lang="en-US" dirty="0"/>
              <a:t>Upgrade</a:t>
            </a:r>
          </a:p>
          <a:p>
            <a:r>
              <a:rPr lang="en-US" dirty="0"/>
              <a:t>Only applicable to 7.3 environments or lower, basically N/A at this point.</a:t>
            </a:r>
          </a:p>
          <a:p>
            <a:r>
              <a:rPr lang="en-US" dirty="0"/>
              <a:t>Rotate Secrets</a:t>
            </a:r>
          </a:p>
          <a:p>
            <a:r>
              <a:rPr lang="en-US" dirty="0"/>
              <a:t>Only applies to cloud hosted environments as the other types have their certificates managed by MSFT. This means to regenerate and assign new certificates for the instance. </a:t>
            </a:r>
          </a:p>
        </p:txBody>
      </p:sp>
      <p:sp>
        <p:nvSpPr>
          <p:cNvPr id="4" name="Slide Number Placeholder 3"/>
          <p:cNvSpPr>
            <a:spLocks noGrp="1"/>
          </p:cNvSpPr>
          <p:nvPr>
            <p:ph type="sldNum" sz="quarter" idx="5"/>
          </p:nvPr>
        </p:nvSpPr>
        <p:spPr/>
        <p:txBody>
          <a:bodyPr/>
          <a:lstStyle/>
          <a:p>
            <a:fld id="{6758768D-2166-46D4-829E-F7A39816A5A8}" type="slidenum">
              <a:rPr lang="en-US" smtClean="0"/>
              <a:t>41</a:t>
            </a:fld>
            <a:endParaRPr lang="en-US"/>
          </a:p>
        </p:txBody>
      </p:sp>
    </p:spTree>
    <p:extLst>
      <p:ext uri="{BB962C8B-B14F-4D97-AF65-F5344CB8AC3E}">
        <p14:creationId xmlns:p14="http://schemas.microsoft.com/office/powerpoint/2010/main" val="2144708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By Type</a:t>
            </a:r>
          </a:p>
          <a:p>
            <a:r>
              <a:rPr lang="en-US" sz="1200" b="1" i="1" kern="1200" dirty="0">
                <a:solidFill>
                  <a:schemeClr val="tx1"/>
                </a:solidFill>
                <a:effectLst/>
                <a:latin typeface="+mn-lt"/>
                <a:ea typeface="+mn-ea"/>
                <a:cs typeface="+mn-cs"/>
              </a:rPr>
              <a:t>Standard and Add-On</a:t>
            </a:r>
          </a:p>
          <a:p>
            <a:r>
              <a:rPr lang="en-US" sz="1200" kern="1200" dirty="0">
                <a:solidFill>
                  <a:schemeClr val="tx1"/>
                </a:solidFill>
                <a:effectLst/>
                <a:latin typeface="+mn-lt"/>
                <a:ea typeface="+mn-ea"/>
                <a:cs typeface="+mn-cs"/>
              </a:rPr>
              <a:t>Largely self service now. You can Deallocate and stop the environment if you wish. Standard environments are on MSFT’s subscription which is paid for by your licensing so there is no cost benefit to stopping environments. You can also apply updates, such as new code or updates from MSFT, message online users, view scheduled upcoming updated, if any, enabled RDP access by IP whitelist, restart various services, move databases, enabled maintenance and upgrade major version.</a:t>
            </a:r>
          </a:p>
          <a:p>
            <a:r>
              <a:rPr lang="en-US" sz="1200" b="1" i="1" kern="1200" dirty="0">
                <a:solidFill>
                  <a:schemeClr val="tx1"/>
                </a:solidFill>
                <a:effectLst/>
                <a:latin typeface="+mn-lt"/>
                <a:ea typeface="+mn-ea"/>
                <a:cs typeface="+mn-cs"/>
              </a:rPr>
              <a:t>Cloud Hosted</a:t>
            </a:r>
          </a:p>
          <a:p>
            <a:r>
              <a:rPr lang="en-US" sz="1200" kern="1200" dirty="0">
                <a:solidFill>
                  <a:schemeClr val="tx1"/>
                </a:solidFill>
                <a:effectLst/>
                <a:latin typeface="+mn-lt"/>
                <a:ea typeface="+mn-ea"/>
                <a:cs typeface="+mn-cs"/>
              </a:rPr>
              <a:t>Similar to standard but you can only apply updates, message online users and also rotate secrets</a:t>
            </a:r>
          </a:p>
          <a:p>
            <a:r>
              <a:rPr lang="en-US" sz="1200" b="1" i="1" kern="1200" dirty="0">
                <a:solidFill>
                  <a:schemeClr val="tx1"/>
                </a:solidFill>
                <a:effectLst/>
                <a:latin typeface="+mn-lt"/>
                <a:ea typeface="+mn-ea"/>
                <a:cs typeface="+mn-cs"/>
              </a:rPr>
              <a:t>VHD</a:t>
            </a:r>
          </a:p>
          <a:p>
            <a:r>
              <a:rPr lang="en-US" sz="1200" kern="1200" dirty="0">
                <a:solidFill>
                  <a:schemeClr val="tx1"/>
                </a:solidFill>
                <a:effectLst/>
                <a:latin typeface="+mn-lt"/>
                <a:ea typeface="+mn-ea"/>
                <a:cs typeface="+mn-cs"/>
              </a:rPr>
              <a:t>Servicing is all manual doing via command line. Code is installed manually and/or synced from Azure DevOps. Platform Updates are downloaded locally and installed via command line. Community module available to assist with this if needed – D365 Tools.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42</a:t>
            </a:fld>
            <a:endParaRPr lang="en-US"/>
          </a:p>
        </p:txBody>
      </p:sp>
    </p:spTree>
    <p:extLst>
      <p:ext uri="{BB962C8B-B14F-4D97-AF65-F5344CB8AC3E}">
        <p14:creationId xmlns:p14="http://schemas.microsoft.com/office/powerpoint/2010/main" val="537580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https://docs.microsoft.com/en-us/dynamics365/unified-operations/dev-itpro/lifecycle-services/submit-request-dynamics-service-engineering-team#service-request-types-and-slas</a:t>
            </a:r>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44</a:t>
            </a:fld>
            <a:endParaRPr lang="en-US"/>
          </a:p>
        </p:txBody>
      </p:sp>
    </p:spTree>
    <p:extLst>
      <p:ext uri="{BB962C8B-B14F-4D97-AF65-F5344CB8AC3E}">
        <p14:creationId xmlns:p14="http://schemas.microsoft.com/office/powerpoint/2010/main" val="2367418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AT-AT stand for? All Terrain Armored Transport.</a:t>
            </a:r>
          </a:p>
        </p:txBody>
      </p:sp>
      <p:sp>
        <p:nvSpPr>
          <p:cNvPr id="4" name="Slide Number Placeholder 3"/>
          <p:cNvSpPr>
            <a:spLocks noGrp="1"/>
          </p:cNvSpPr>
          <p:nvPr>
            <p:ph type="sldNum" sz="quarter" idx="5"/>
          </p:nvPr>
        </p:nvSpPr>
        <p:spPr/>
        <p:txBody>
          <a:bodyPr/>
          <a:lstStyle/>
          <a:p>
            <a:fld id="{B463881A-07F3-4DB7-AFE5-78F9798FF0B5}" type="slidenum">
              <a:rPr lang="en-US" smtClean="0"/>
              <a:t>48</a:t>
            </a:fld>
            <a:endParaRPr lang="en-US"/>
          </a:p>
        </p:txBody>
      </p:sp>
    </p:spTree>
    <p:extLst>
      <p:ext uri="{BB962C8B-B14F-4D97-AF65-F5344CB8AC3E}">
        <p14:creationId xmlns:p14="http://schemas.microsoft.com/office/powerpoint/2010/main" val="3971448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User interaction</a:t>
            </a:r>
            <a:r>
              <a:rPr lang="en-US" sz="1200" b="0" i="0" kern="1200" dirty="0">
                <a:solidFill>
                  <a:schemeClr val="tx1"/>
                </a:solidFill>
                <a:effectLst/>
                <a:latin typeface="+mn-lt"/>
                <a:ea typeface="+mn-ea"/>
                <a:cs typeface="+mn-cs"/>
              </a:rPr>
              <a:t> chart shows a user's activities on various machines in the environment and the SQL utilization trend.</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User load</a:t>
            </a:r>
            <a:r>
              <a:rPr lang="en-US" sz="1200" b="0" i="0" kern="1200" dirty="0">
                <a:solidFill>
                  <a:schemeClr val="tx1"/>
                </a:solidFill>
                <a:effectLst/>
                <a:latin typeface="+mn-lt"/>
                <a:ea typeface="+mn-ea"/>
                <a:cs typeface="+mn-cs"/>
              </a:rPr>
              <a:t> section shows all the system users. Each chart shows the time that the user spent on a specific machine.</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Activity load</a:t>
            </a:r>
            <a:r>
              <a:rPr lang="en-US" sz="1200" b="0" i="0" kern="1200" dirty="0">
                <a:solidFill>
                  <a:schemeClr val="tx1"/>
                </a:solidFill>
                <a:effectLst/>
                <a:latin typeface="+mn-lt"/>
                <a:ea typeface="+mn-ea"/>
                <a:cs typeface="+mn-cs"/>
              </a:rPr>
              <a:t> section shows the activities that were performed on each machine. If you hover over an activity, you see the </a:t>
            </a:r>
            <a:r>
              <a:rPr lang="en-US" sz="1200" b="0" i="0" kern="1200" dirty="0" err="1">
                <a:solidFill>
                  <a:schemeClr val="tx1"/>
                </a:solidFill>
                <a:effectLst/>
                <a:latin typeface="+mn-lt"/>
                <a:ea typeface="+mn-ea"/>
                <a:cs typeface="+mn-cs"/>
              </a:rPr>
              <a:t>Form:Control:Action</a:t>
            </a:r>
            <a:r>
              <a:rPr lang="en-US" sz="1200" b="0" i="0" kern="1200" dirty="0">
                <a:solidFill>
                  <a:schemeClr val="tx1"/>
                </a:solidFill>
                <a:effectLst/>
                <a:latin typeface="+mn-lt"/>
                <a:ea typeface="+mn-ea"/>
                <a:cs typeface="+mn-cs"/>
              </a:rPr>
              <a:t> as a tuple. For example, if you look at </a:t>
            </a:r>
            <a:r>
              <a:rPr lang="en-US" sz="1200" b="0" i="0" kern="1200" dirty="0" err="1">
                <a:solidFill>
                  <a:schemeClr val="tx1"/>
                </a:solidFill>
                <a:effectLst/>
                <a:latin typeface="+mn-lt"/>
                <a:ea typeface="+mn-ea"/>
                <a:cs typeface="+mn-cs"/>
              </a:rPr>
              <a:t>LedgerJournal:New:Click</a:t>
            </a:r>
            <a:r>
              <a:rPr lang="en-US" sz="1200" b="0" i="0" kern="1200" dirty="0">
                <a:solidFill>
                  <a:schemeClr val="tx1"/>
                </a:solidFill>
                <a:effectLst/>
                <a:latin typeface="+mn-lt"/>
                <a:ea typeface="+mn-ea"/>
                <a:cs typeface="+mn-cs"/>
              </a:rPr>
              <a:t> in this section, you can see that user A opened the </a:t>
            </a:r>
            <a:r>
              <a:rPr lang="en-US" sz="1200" b="1" i="0" kern="1200" dirty="0" err="1">
                <a:solidFill>
                  <a:schemeClr val="tx1"/>
                </a:solidFill>
                <a:effectLst/>
                <a:latin typeface="+mn-lt"/>
                <a:ea typeface="+mn-ea"/>
                <a:cs typeface="+mn-cs"/>
              </a:rPr>
              <a:t>LedgerJournals</a:t>
            </a:r>
            <a:r>
              <a:rPr lang="en-US" sz="1200" b="0" i="0" kern="1200" dirty="0">
                <a:solidFill>
                  <a:schemeClr val="tx1"/>
                </a:solidFill>
                <a:effectLst/>
                <a:latin typeface="+mn-lt"/>
                <a:ea typeface="+mn-ea"/>
                <a:cs typeface="+mn-cs"/>
              </a:rPr>
              <a:t> page and selected the </a:t>
            </a:r>
            <a:r>
              <a:rPr lang="en-US" sz="1200" b="1" i="0" kern="1200" dirty="0">
                <a:solidFill>
                  <a:schemeClr val="tx1"/>
                </a:solidFill>
                <a:effectLst/>
                <a:latin typeface="+mn-lt"/>
                <a:ea typeface="+mn-ea"/>
                <a:cs typeface="+mn-cs"/>
              </a:rPr>
              <a:t>New</a:t>
            </a:r>
            <a:r>
              <a:rPr lang="en-US" sz="1200" b="0" i="0" kern="1200" dirty="0">
                <a:solidFill>
                  <a:schemeClr val="tx1"/>
                </a:solidFill>
                <a:effectLst/>
                <a:latin typeface="+mn-lt"/>
                <a:ea typeface="+mn-ea"/>
                <a:cs typeface="+mn-cs"/>
              </a:rPr>
              <a:t> button to create a new journal entry.</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User activity</a:t>
            </a:r>
            <a:r>
              <a:rPr lang="en-US" sz="1200" b="0" i="0" kern="1200" dirty="0">
                <a:solidFill>
                  <a:schemeClr val="tx1"/>
                </a:solidFill>
                <a:effectLst/>
                <a:latin typeface="+mn-lt"/>
                <a:ea typeface="+mn-ea"/>
                <a:cs typeface="+mn-cs"/>
              </a:rPr>
              <a:t> grid shows the various activities that users performed, based on their session timestamp.</a:t>
            </a:r>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55</a:t>
            </a:fld>
            <a:endParaRPr lang="en-US"/>
          </a:p>
        </p:txBody>
      </p:sp>
    </p:spTree>
    <p:extLst>
      <p:ext uri="{BB962C8B-B14F-4D97-AF65-F5344CB8AC3E}">
        <p14:creationId xmlns:p14="http://schemas.microsoft.com/office/powerpoint/2010/main" val="744908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LCS looks like for the cloud</a:t>
            </a:r>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6</a:t>
            </a:fld>
            <a:endParaRPr lang="en-US"/>
          </a:p>
        </p:txBody>
      </p:sp>
    </p:spTree>
    <p:extLst>
      <p:ext uri="{BB962C8B-B14F-4D97-AF65-F5344CB8AC3E}">
        <p14:creationId xmlns:p14="http://schemas.microsoft.com/office/powerpoint/2010/main" val="2760502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LCS look for on prem</a:t>
            </a:r>
          </a:p>
          <a:p>
            <a:r>
              <a:rPr lang="en-US" dirty="0"/>
              <a:t>In how many languages is C-3P0 fluent? more than 6 million</a:t>
            </a:r>
          </a:p>
        </p:txBody>
      </p:sp>
      <p:sp>
        <p:nvSpPr>
          <p:cNvPr id="4" name="Slide Number Placeholder 3"/>
          <p:cNvSpPr>
            <a:spLocks noGrp="1"/>
          </p:cNvSpPr>
          <p:nvPr>
            <p:ph type="sldNum" sz="quarter" idx="5"/>
          </p:nvPr>
        </p:nvSpPr>
        <p:spPr/>
        <p:txBody>
          <a:bodyPr/>
          <a:lstStyle/>
          <a:p>
            <a:fld id="{B463881A-07F3-4DB7-AFE5-78F9798FF0B5}" type="slidenum">
              <a:rPr lang="en-US" smtClean="0"/>
              <a:t>7</a:t>
            </a:fld>
            <a:endParaRPr lang="en-US"/>
          </a:p>
        </p:txBody>
      </p:sp>
    </p:spTree>
    <p:extLst>
      <p:ext uri="{BB962C8B-B14F-4D97-AF65-F5344CB8AC3E}">
        <p14:creationId xmlns:p14="http://schemas.microsoft.com/office/powerpoint/2010/main" val="237480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10</a:t>
            </a:fld>
            <a:endParaRPr lang="en-US"/>
          </a:p>
        </p:txBody>
      </p:sp>
    </p:spTree>
    <p:extLst>
      <p:ext uri="{BB962C8B-B14F-4D97-AF65-F5344CB8AC3E}">
        <p14:creationId xmlns:p14="http://schemas.microsoft.com/office/powerpoint/2010/main" val="45026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actually shot first? </a:t>
            </a:r>
            <a:r>
              <a:rPr lang="en-US" dirty="0" err="1"/>
              <a:t>han</a:t>
            </a:r>
            <a:r>
              <a:rPr lang="en-US" dirty="0"/>
              <a:t> solo</a:t>
            </a:r>
          </a:p>
        </p:txBody>
      </p:sp>
      <p:sp>
        <p:nvSpPr>
          <p:cNvPr id="4" name="Slide Number Placeholder 3"/>
          <p:cNvSpPr>
            <a:spLocks noGrp="1"/>
          </p:cNvSpPr>
          <p:nvPr>
            <p:ph type="sldNum" sz="quarter" idx="5"/>
          </p:nvPr>
        </p:nvSpPr>
        <p:spPr/>
        <p:txBody>
          <a:bodyPr/>
          <a:lstStyle/>
          <a:p>
            <a:fld id="{B463881A-07F3-4DB7-AFE5-78F9798FF0B5}" type="slidenum">
              <a:rPr lang="en-US" smtClean="0"/>
              <a:t>12</a:t>
            </a:fld>
            <a:endParaRPr lang="en-US"/>
          </a:p>
        </p:txBody>
      </p:sp>
    </p:spTree>
    <p:extLst>
      <p:ext uri="{BB962C8B-B14F-4D97-AF65-F5344CB8AC3E}">
        <p14:creationId xmlns:p14="http://schemas.microsoft.com/office/powerpoint/2010/main" val="263070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type of droid is R2D2 classified as? </a:t>
            </a:r>
            <a:r>
              <a:rPr lang="en-US" dirty="0" err="1"/>
              <a:t>astromech</a:t>
            </a:r>
            <a:r>
              <a:rPr lang="en-US" dirty="0"/>
              <a:t> droid</a:t>
            </a:r>
          </a:p>
        </p:txBody>
      </p:sp>
      <p:sp>
        <p:nvSpPr>
          <p:cNvPr id="4" name="Slide Number Placeholder 3"/>
          <p:cNvSpPr>
            <a:spLocks noGrp="1"/>
          </p:cNvSpPr>
          <p:nvPr>
            <p:ph type="sldNum" sz="quarter" idx="5"/>
          </p:nvPr>
        </p:nvSpPr>
        <p:spPr/>
        <p:txBody>
          <a:bodyPr/>
          <a:lstStyle/>
          <a:p>
            <a:fld id="{B463881A-07F3-4DB7-AFE5-78F9798FF0B5}" type="slidenum">
              <a:rPr lang="en-US" smtClean="0"/>
              <a:t>16</a:t>
            </a:fld>
            <a:endParaRPr lang="en-US"/>
          </a:p>
        </p:txBody>
      </p:sp>
    </p:spTree>
    <p:extLst>
      <p:ext uri="{BB962C8B-B14F-4D97-AF65-F5344CB8AC3E}">
        <p14:creationId xmlns:p14="http://schemas.microsoft.com/office/powerpoint/2010/main" val="3870220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MILLENNIUM FALCON, CAN COMFORTABLY FIT HOW MANY PEOPLE IN THE COCKPIT? Four</a:t>
            </a:r>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22</a:t>
            </a:fld>
            <a:endParaRPr lang="en-US"/>
          </a:p>
        </p:txBody>
      </p:sp>
    </p:spTree>
    <p:extLst>
      <p:ext uri="{BB962C8B-B14F-4D97-AF65-F5344CB8AC3E}">
        <p14:creationId xmlns:p14="http://schemas.microsoft.com/office/powerpoint/2010/main" val="2948621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Standard</a:t>
            </a:r>
          </a:p>
          <a:p>
            <a:r>
              <a:rPr lang="en-US" sz="1200" kern="1200" dirty="0">
                <a:solidFill>
                  <a:schemeClr val="tx1"/>
                </a:solidFill>
                <a:effectLst/>
                <a:latin typeface="+mn-lt"/>
                <a:ea typeface="+mn-ea"/>
                <a:cs typeface="+mn-cs"/>
              </a:rPr>
              <a:t>Standard environments are managed via LCS. You create a request for the environment to be created which is then fulfilled and completed by DSE (Dynamics Service Engineer) team commonly just called DSE. </a:t>
            </a:r>
          </a:p>
          <a:p>
            <a:r>
              <a:rPr lang="en-US" sz="1200" b="1" i="1" kern="1200" dirty="0">
                <a:solidFill>
                  <a:schemeClr val="tx1"/>
                </a:solidFill>
                <a:effectLst/>
                <a:latin typeface="+mn-lt"/>
                <a:ea typeface="+mn-ea"/>
                <a:cs typeface="+mn-cs"/>
              </a:rPr>
              <a:t>Add-On</a:t>
            </a:r>
          </a:p>
          <a:p>
            <a:r>
              <a:rPr lang="en-US" sz="1200" kern="1200" dirty="0">
                <a:solidFill>
                  <a:schemeClr val="tx1"/>
                </a:solidFill>
                <a:effectLst/>
                <a:latin typeface="+mn-lt"/>
                <a:ea typeface="+mn-ea"/>
                <a:cs typeface="+mn-cs"/>
              </a:rPr>
              <a:t>Same as standard after purchase and addition to LCS project.</a:t>
            </a:r>
          </a:p>
          <a:p>
            <a:r>
              <a:rPr lang="en-US" sz="1200" b="1" i="1" kern="1200" dirty="0">
                <a:solidFill>
                  <a:schemeClr val="tx1"/>
                </a:solidFill>
                <a:effectLst/>
                <a:latin typeface="+mn-lt"/>
                <a:ea typeface="+mn-ea"/>
                <a:cs typeface="+mn-cs"/>
              </a:rPr>
              <a:t>Cloud-Hosted</a:t>
            </a:r>
          </a:p>
          <a:p>
            <a:r>
              <a:rPr lang="en-US" sz="1200" kern="1200" dirty="0">
                <a:solidFill>
                  <a:schemeClr val="tx1"/>
                </a:solidFill>
                <a:effectLst/>
                <a:latin typeface="+mn-lt"/>
                <a:ea typeface="+mn-ea"/>
                <a:cs typeface="+mn-cs"/>
              </a:rPr>
              <a:t>Entirely self-service. Once you connect your LCS project to your Azure Subscription, you run through a wizard to create the VM and it submits the request to create that VM on your subscription with the specific options. If a new azure sub, request your core count be increase before provisioning your first VM. All VM resources are created in a resource group for that VM.</a:t>
            </a:r>
          </a:p>
          <a:p>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25</a:t>
            </a:fld>
            <a:endParaRPr lang="en-US"/>
          </a:p>
        </p:txBody>
      </p:sp>
    </p:spTree>
    <p:extLst>
      <p:ext uri="{BB962C8B-B14F-4D97-AF65-F5344CB8AC3E}">
        <p14:creationId xmlns:p14="http://schemas.microsoft.com/office/powerpoint/2010/main" val="1046124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ADMIRAL RADDUS AND ADMIRAL ACKBAR BOTH HAIL FROM WHICH PLANET? mon </a:t>
            </a:r>
            <a:r>
              <a:rPr lang="en-US" dirty="0" err="1"/>
              <a:t>cala</a:t>
            </a:r>
            <a:endParaRPr lang="en-US" dirty="0"/>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28</a:t>
            </a:fld>
            <a:endParaRPr lang="en-US"/>
          </a:p>
        </p:txBody>
      </p:sp>
    </p:spTree>
    <p:extLst>
      <p:ext uri="{BB962C8B-B14F-4D97-AF65-F5344CB8AC3E}">
        <p14:creationId xmlns:p14="http://schemas.microsoft.com/office/powerpoint/2010/main" val="1825802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CC0F64-BA2C-4ED9-85BB-C298960EF2F0}"/>
              </a:ext>
            </a:extLst>
          </p:cNvPr>
          <p:cNvSpPr/>
          <p:nvPr userDrawn="1"/>
        </p:nvSpPr>
        <p:spPr>
          <a:xfrm>
            <a:off x="1" y="1899138"/>
            <a:ext cx="12192000" cy="3226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B28EB3-AEA8-4C27-B261-AF92F47F82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10053" y="1588688"/>
            <a:ext cx="9371893" cy="4016525"/>
          </a:xfrm>
          <a:prstGeom prst="rect">
            <a:avLst/>
          </a:prstGeom>
        </p:spPr>
      </p:pic>
    </p:spTree>
    <p:extLst>
      <p:ext uri="{BB962C8B-B14F-4D97-AF65-F5344CB8AC3E}">
        <p14:creationId xmlns:p14="http://schemas.microsoft.com/office/powerpoint/2010/main" val="3664830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8FEA-0C3E-456D-855B-59809286B8A5}"/>
              </a:ext>
            </a:extLst>
          </p:cNvPr>
          <p:cNvSpPr>
            <a:spLocks noGrp="1"/>
          </p:cNvSpPr>
          <p:nvPr>
            <p:ph type="title"/>
          </p:nvPr>
        </p:nvSpPr>
        <p:spPr>
          <a:xfrm>
            <a:off x="838200" y="365125"/>
            <a:ext cx="10515600" cy="1006475"/>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EDDC366C-25CA-4BCC-B795-01871B81F2DC}"/>
              </a:ext>
            </a:extLst>
          </p:cNvPr>
          <p:cNvSpPr>
            <a:spLocks noGrp="1"/>
          </p:cNvSpPr>
          <p:nvPr>
            <p:ph idx="1"/>
          </p:nvPr>
        </p:nvSpPr>
        <p:spPr>
          <a:xfrm>
            <a:off x="838200" y="1600200"/>
            <a:ext cx="10515600" cy="4576763"/>
          </a:xfrm>
        </p:spPr>
        <p:txBody>
          <a:bodyPr/>
          <a:lstStyle>
            <a:lvl1pPr>
              <a:spcBef>
                <a:spcPts val="0"/>
              </a:spcBef>
              <a:spcAft>
                <a:spcPts val="600"/>
              </a:spcAft>
              <a:defRPr sz="3200"/>
            </a:lvl1pPr>
            <a:lvl2pPr>
              <a:spcBef>
                <a:spcPts val="0"/>
              </a:spcBef>
              <a:spcAft>
                <a:spcPts val="600"/>
              </a:spcAft>
              <a:defRPr sz="2800"/>
            </a:lvl2pPr>
            <a:lvl3pPr>
              <a:spcBef>
                <a:spcPts val="0"/>
              </a:spcBef>
              <a:spcAft>
                <a:spcPts val="600"/>
              </a:spcAft>
              <a:defRPr sz="2400"/>
            </a:lvl3pPr>
            <a:lvl4pPr>
              <a:spcBef>
                <a:spcPts val="0"/>
              </a:spcBef>
              <a:spcAft>
                <a:spcPts val="600"/>
              </a:spcAft>
              <a:defRPr sz="2400"/>
            </a:lvl4pPr>
            <a:lvl5pPr>
              <a:spcBef>
                <a:spcPts val="0"/>
              </a:spcBef>
              <a:spcAft>
                <a:spcPts val="6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1467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76AF-411F-41AB-8339-5B450CA7BFBB}"/>
              </a:ext>
            </a:extLst>
          </p:cNvPr>
          <p:cNvSpPr>
            <a:spLocks noGrp="1"/>
          </p:cNvSpPr>
          <p:nvPr>
            <p:ph type="title"/>
          </p:nvPr>
        </p:nvSpPr>
        <p:spPr>
          <a:xfrm>
            <a:off x="831850" y="754148"/>
            <a:ext cx="10515600"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2F10EFAB-4329-4BFF-AC0E-771DC39A047B}"/>
              </a:ext>
            </a:extLst>
          </p:cNvPr>
          <p:cNvSpPr>
            <a:spLocks noGrp="1"/>
          </p:cNvSpPr>
          <p:nvPr>
            <p:ph type="body" idx="1"/>
          </p:nvPr>
        </p:nvSpPr>
        <p:spPr>
          <a:xfrm>
            <a:off x="831850" y="363387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270780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F6C4-CFFB-46EA-8A33-105E51B516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0912-4736-4055-BA64-3B2157C860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C4E38-6E55-4ED4-845C-C4B71944A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35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33E2-6C47-48A9-988D-D20B785BC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071A12-2B17-4EE4-873A-5FE57278C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DBB669-C5AB-46E4-A539-B998F15E3B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F63F7-0B5A-4026-A72B-828412029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C711BB-AAD2-4A63-95E2-7D342E853D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394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0F1F-14A5-4091-A3AD-0C966F9DF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779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751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F935-DC7D-4305-885C-4A16BD868EE4}"/>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F7F75D94-4E5E-46DA-A620-E6F5E93BFB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03B566-51A7-42FF-BC11-DE612E3B7B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95732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9C55-85F1-4EB6-9556-245D515D55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2AC299-C822-4B65-B31D-63F625B4B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29DCF5-8618-48E3-BF33-09A8E3F7E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8861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239820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F3432F-A00E-4A70-BCF8-A5042E61A195}"/>
              </a:ext>
            </a:extLst>
          </p:cNvPr>
          <p:cNvSpPr>
            <a:spLocks noGrp="1"/>
          </p:cNvSpPr>
          <p:nvPr>
            <p:ph type="title"/>
          </p:nvPr>
        </p:nvSpPr>
        <p:spPr>
          <a:xfrm>
            <a:off x="503853" y="457199"/>
            <a:ext cx="4858979" cy="5822303"/>
          </a:xfrm>
          <a:prstGeom prst="rect">
            <a:avLst/>
          </a:prstGeom>
        </p:spPr>
        <p:txBody>
          <a:bodyPr anchor="ctr" anchorCtr="0"/>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4AC170D0-DD46-436F-A6E9-2FDE14BFB0EA}"/>
              </a:ext>
            </a:extLst>
          </p:cNvPr>
          <p:cNvSpPr>
            <a:spLocks noGrp="1"/>
          </p:cNvSpPr>
          <p:nvPr>
            <p:ph type="body" sz="half" idx="2"/>
          </p:nvPr>
        </p:nvSpPr>
        <p:spPr>
          <a:xfrm>
            <a:off x="6553200" y="685799"/>
            <a:ext cx="5029200" cy="5867401"/>
          </a:xfrm>
          <a:prstGeom prst="rect">
            <a:avLst/>
          </a:prstGeom>
        </p:spPr>
        <p:txBody>
          <a:bodyPr anchor="ctr" anchorCtr="0"/>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63248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980290-D9FB-443D-A9F0-1AFC162D289C}"/>
              </a:ext>
            </a:extLst>
          </p:cNvPr>
          <p:cNvSpPr>
            <a:spLocks noGrp="1"/>
          </p:cNvSpPr>
          <p:nvPr>
            <p:ph type="ctrTitle" hasCustomPrompt="1"/>
          </p:nvPr>
        </p:nvSpPr>
        <p:spPr>
          <a:xfrm>
            <a:off x="1066800" y="2098714"/>
            <a:ext cx="9144000" cy="2387600"/>
          </a:xfrm>
        </p:spPr>
        <p:txBody>
          <a:bodyPr anchor="ctr" anchorCtr="0"/>
          <a:lstStyle>
            <a:lvl1pPr algn="l">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47897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60345A-1697-4A15-9A42-62F2E8B0FCF5}"/>
              </a:ext>
            </a:extLst>
          </p:cNvPr>
          <p:cNvSpPr>
            <a:spLocks noChangeAspect="1"/>
          </p:cNvSpPr>
          <p:nvPr userDrawn="1"/>
        </p:nvSpPr>
        <p:spPr>
          <a:xfrm>
            <a:off x="6027576" y="0"/>
            <a:ext cx="61644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96F27B2-A882-423A-91C9-6DDDD9CB7D52}"/>
              </a:ext>
            </a:extLst>
          </p:cNvPr>
          <p:cNvSpPr>
            <a:spLocks noGrp="1"/>
          </p:cNvSpPr>
          <p:nvPr>
            <p:ph type="title"/>
          </p:nvPr>
        </p:nvSpPr>
        <p:spPr>
          <a:xfrm>
            <a:off x="503853" y="457199"/>
            <a:ext cx="4858979" cy="5822303"/>
          </a:xfrm>
          <a:prstGeom prst="rect">
            <a:avLst/>
          </a:prstGeom>
        </p:spPr>
        <p:txBody>
          <a:bodyPr anchor="ctr" anchorCtr="0"/>
          <a:lstStyle>
            <a:lvl1pPr>
              <a:defRPr sz="48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8DDE5CBC-F82D-47C4-81B9-E331E40EA2EE}"/>
              </a:ext>
            </a:extLst>
          </p:cNvPr>
          <p:cNvSpPr>
            <a:spLocks noGrp="1"/>
          </p:cNvSpPr>
          <p:nvPr>
            <p:ph type="body" sz="half" idx="2"/>
          </p:nvPr>
        </p:nvSpPr>
        <p:spPr>
          <a:xfrm>
            <a:off x="6553200" y="685799"/>
            <a:ext cx="5029200" cy="5867401"/>
          </a:xfrm>
          <a:prstGeom prst="rect">
            <a:avLst/>
          </a:prstGeom>
        </p:spPr>
        <p:txBody>
          <a:bodyPr anchor="ctr" anchorCtr="0"/>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678915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t="-50000" b="-50000"/>
          </a:stretch>
        </a:blip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19A4A41-3C48-4CE7-8E3A-5402C2008A5E}"/>
              </a:ext>
            </a:extLst>
          </p:cNvPr>
          <p:cNvSpPr>
            <a:spLocks noGrp="1"/>
          </p:cNvSpPr>
          <p:nvPr>
            <p:ph type="body" sz="half" idx="2"/>
          </p:nvPr>
        </p:nvSpPr>
        <p:spPr>
          <a:xfrm>
            <a:off x="6553200" y="685799"/>
            <a:ext cx="5029200" cy="5867401"/>
          </a:xfrm>
          <a:prstGeom prst="rect">
            <a:avLst/>
          </a:prstGeom>
        </p:spPr>
        <p:txBody>
          <a:bodyPr anchor="ctr" anchorCtr="0"/>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itle 1">
            <a:extLst>
              <a:ext uri="{FF2B5EF4-FFF2-40B4-BE49-F238E27FC236}">
                <a16:creationId xmlns:a16="http://schemas.microsoft.com/office/drawing/2014/main" id="{DCF3432F-A00E-4A70-BCF8-A5042E61A195}"/>
              </a:ext>
            </a:extLst>
          </p:cNvPr>
          <p:cNvSpPr>
            <a:spLocks noGrp="1"/>
          </p:cNvSpPr>
          <p:nvPr>
            <p:ph type="title"/>
          </p:nvPr>
        </p:nvSpPr>
        <p:spPr>
          <a:xfrm>
            <a:off x="503853" y="457199"/>
            <a:ext cx="4858979" cy="5822303"/>
          </a:xfrm>
          <a:prstGeom prst="rect">
            <a:avLst/>
          </a:prstGeom>
        </p:spPr>
        <p:txBody>
          <a:bodyPr anchor="ctr" anchorCtr="0"/>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70250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t="-50000" b="-50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60345A-1697-4A15-9A42-62F2E8B0FCF5}"/>
              </a:ext>
            </a:extLst>
          </p:cNvPr>
          <p:cNvSpPr>
            <a:spLocks noChangeAspect="1"/>
          </p:cNvSpPr>
          <p:nvPr userDrawn="1"/>
        </p:nvSpPr>
        <p:spPr>
          <a:xfrm>
            <a:off x="6027576" y="0"/>
            <a:ext cx="61644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96F27B2-A882-423A-91C9-6DDDD9CB7D52}"/>
              </a:ext>
            </a:extLst>
          </p:cNvPr>
          <p:cNvSpPr>
            <a:spLocks noGrp="1"/>
          </p:cNvSpPr>
          <p:nvPr>
            <p:ph type="title"/>
          </p:nvPr>
        </p:nvSpPr>
        <p:spPr>
          <a:xfrm>
            <a:off x="503853" y="457199"/>
            <a:ext cx="4858979" cy="5822303"/>
          </a:xfrm>
          <a:prstGeom prst="rect">
            <a:avLst/>
          </a:prstGeom>
        </p:spPr>
        <p:txBody>
          <a:bodyPr anchor="ctr" anchorCtr="0"/>
          <a:lstStyle>
            <a:lvl1pPr>
              <a:defRPr sz="48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7749F372-B10C-42F4-8F83-AB64844292B2}"/>
              </a:ext>
            </a:extLst>
          </p:cNvPr>
          <p:cNvSpPr>
            <a:spLocks noGrp="1"/>
          </p:cNvSpPr>
          <p:nvPr>
            <p:ph type="body" sz="half" idx="2"/>
          </p:nvPr>
        </p:nvSpPr>
        <p:spPr>
          <a:xfrm>
            <a:off x="6553200" y="685799"/>
            <a:ext cx="5029200" cy="5867401"/>
          </a:xfrm>
          <a:prstGeom prst="rect">
            <a:avLst/>
          </a:prstGeom>
        </p:spPr>
        <p:txBody>
          <a:bodyPr anchor="ctr" anchorCtr="0"/>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4054850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CC0F64-BA2C-4ED9-85BB-C298960EF2F0}"/>
              </a:ext>
            </a:extLst>
          </p:cNvPr>
          <p:cNvSpPr/>
          <p:nvPr userDrawn="1"/>
        </p:nvSpPr>
        <p:spPr>
          <a:xfrm>
            <a:off x="1" y="1899138"/>
            <a:ext cx="12192000" cy="3226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B28EB3-AEA8-4C27-B261-AF92F47F82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10053" y="1588688"/>
            <a:ext cx="9371893" cy="4016525"/>
          </a:xfrm>
          <a:prstGeom prst="rect">
            <a:avLst/>
          </a:prstGeom>
        </p:spPr>
      </p:pic>
    </p:spTree>
    <p:extLst>
      <p:ext uri="{BB962C8B-B14F-4D97-AF65-F5344CB8AC3E}">
        <p14:creationId xmlns:p14="http://schemas.microsoft.com/office/powerpoint/2010/main" val="78742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980290-D9FB-443D-A9F0-1AFC162D289C}"/>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BC2D49D9-CD5D-4A82-BE0C-FCC472C9C0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439400" y="6237511"/>
            <a:ext cx="1685614" cy="722406"/>
          </a:xfrm>
          <a:prstGeom prst="rect">
            <a:avLst/>
          </a:prstGeom>
        </p:spPr>
      </p:pic>
    </p:spTree>
    <p:extLst>
      <p:ext uri="{BB962C8B-B14F-4D97-AF65-F5344CB8AC3E}">
        <p14:creationId xmlns:p14="http://schemas.microsoft.com/office/powerpoint/2010/main" val="2928306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bg1"/>
                </a:solidFill>
              </a:defRPr>
            </a:lvl1pPr>
          </a:lstStyle>
          <a:p>
            <a:r>
              <a:rPr lang="en-US" dirty="0"/>
              <a:t>CLICK TO EDIT MASTER TITLE STYLE</a:t>
            </a:r>
          </a:p>
        </p:txBody>
      </p:sp>
      <p:pic>
        <p:nvPicPr>
          <p:cNvPr id="6" name="Picture 5">
            <a:extLst>
              <a:ext uri="{FF2B5EF4-FFF2-40B4-BE49-F238E27FC236}">
                <a16:creationId xmlns:a16="http://schemas.microsoft.com/office/drawing/2014/main" id="{D1817CDF-6E42-4D29-A6A1-63A702A43E0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439400" y="6237511"/>
            <a:ext cx="1685614" cy="722406"/>
          </a:xfrm>
          <a:prstGeom prst="rect">
            <a:avLst/>
          </a:prstGeom>
        </p:spPr>
      </p:pic>
    </p:spTree>
    <p:extLst>
      <p:ext uri="{BB962C8B-B14F-4D97-AF65-F5344CB8AC3E}">
        <p14:creationId xmlns:p14="http://schemas.microsoft.com/office/powerpoint/2010/main" val="3658342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bg1"/>
                </a:solidFill>
              </a:defRPr>
            </a:lvl1pPr>
          </a:lstStyle>
          <a:p>
            <a:r>
              <a:rPr lang="en-US" dirty="0"/>
              <a:t>CLICK TO EDIT MASTER TITLE STYLE</a:t>
            </a:r>
          </a:p>
        </p:txBody>
      </p:sp>
      <p:pic>
        <p:nvPicPr>
          <p:cNvPr id="4" name="Picture 3">
            <a:extLst>
              <a:ext uri="{FF2B5EF4-FFF2-40B4-BE49-F238E27FC236}">
                <a16:creationId xmlns:a16="http://schemas.microsoft.com/office/drawing/2014/main" id="{EC571637-62E3-4776-A90E-FD6B4008519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39400" y="6237511"/>
            <a:ext cx="1685614" cy="722406"/>
          </a:xfrm>
          <a:prstGeom prst="rect">
            <a:avLst/>
          </a:prstGeom>
        </p:spPr>
      </p:pic>
    </p:spTree>
    <p:extLst>
      <p:ext uri="{BB962C8B-B14F-4D97-AF65-F5344CB8AC3E}">
        <p14:creationId xmlns:p14="http://schemas.microsoft.com/office/powerpoint/2010/main" val="802298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77" y="6237511"/>
            <a:ext cx="1685616" cy="722406"/>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439400" y="6237511"/>
            <a:ext cx="1685614" cy="722406"/>
          </a:xfrm>
          <a:prstGeom prst="rect">
            <a:avLst/>
          </a:prstGeom>
        </p:spPr>
      </p:pic>
    </p:spTree>
    <p:extLst>
      <p:ext uri="{BB962C8B-B14F-4D97-AF65-F5344CB8AC3E}">
        <p14:creationId xmlns:p14="http://schemas.microsoft.com/office/powerpoint/2010/main" val="3160952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pic>
        <p:nvPicPr>
          <p:cNvPr id="4" name="Picture 3">
            <a:extLst>
              <a:ext uri="{FF2B5EF4-FFF2-40B4-BE49-F238E27FC236}">
                <a16:creationId xmlns:a16="http://schemas.microsoft.com/office/drawing/2014/main" id="{37FAA603-C036-434E-849E-DDD449000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77" y="6237511"/>
            <a:ext cx="1685616" cy="722406"/>
          </a:xfrm>
          <a:prstGeom prst="rect">
            <a:avLst/>
          </a:prstGeom>
        </p:spPr>
      </p:pic>
      <p:pic>
        <p:nvPicPr>
          <p:cNvPr id="6" name="Picture 5">
            <a:extLst>
              <a:ext uri="{FF2B5EF4-FFF2-40B4-BE49-F238E27FC236}">
                <a16:creationId xmlns:a16="http://schemas.microsoft.com/office/drawing/2014/main" id="{529023C1-9351-458B-9B5F-49A63287367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39400" y="6237511"/>
            <a:ext cx="1685614" cy="722406"/>
          </a:xfrm>
          <a:prstGeom prst="rect">
            <a:avLst/>
          </a:prstGeom>
        </p:spPr>
      </p:pic>
    </p:spTree>
    <p:extLst>
      <p:ext uri="{BB962C8B-B14F-4D97-AF65-F5344CB8AC3E}">
        <p14:creationId xmlns:p14="http://schemas.microsoft.com/office/powerpoint/2010/main" val="15737546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8FEA-0C3E-456D-855B-59809286B8A5}"/>
              </a:ext>
            </a:extLst>
          </p:cNvPr>
          <p:cNvSpPr>
            <a:spLocks noGrp="1"/>
          </p:cNvSpPr>
          <p:nvPr>
            <p:ph type="title"/>
          </p:nvPr>
        </p:nvSpPr>
        <p:spPr>
          <a:xfrm>
            <a:off x="838200" y="365125"/>
            <a:ext cx="10515600" cy="1006475"/>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EDDC366C-25CA-4BCC-B795-01871B81F2DC}"/>
              </a:ext>
            </a:extLst>
          </p:cNvPr>
          <p:cNvSpPr>
            <a:spLocks noGrp="1"/>
          </p:cNvSpPr>
          <p:nvPr>
            <p:ph idx="1"/>
          </p:nvPr>
        </p:nvSpPr>
        <p:spPr>
          <a:xfrm>
            <a:off x="838200" y="1600200"/>
            <a:ext cx="10515600" cy="4576763"/>
          </a:xfrm>
        </p:spPr>
        <p:txBody>
          <a:bodyPr/>
          <a:lstStyle>
            <a:lvl1pPr>
              <a:spcBef>
                <a:spcPts val="0"/>
              </a:spcBef>
              <a:spcAft>
                <a:spcPts val="600"/>
              </a:spcAft>
              <a:defRPr sz="3200"/>
            </a:lvl1pPr>
            <a:lvl2pPr>
              <a:spcBef>
                <a:spcPts val="0"/>
              </a:spcBef>
              <a:spcAft>
                <a:spcPts val="600"/>
              </a:spcAft>
              <a:defRPr sz="2800"/>
            </a:lvl2pPr>
            <a:lvl3pPr>
              <a:spcBef>
                <a:spcPts val="0"/>
              </a:spcBef>
              <a:spcAft>
                <a:spcPts val="600"/>
              </a:spcAft>
              <a:defRPr sz="2400"/>
            </a:lvl3pPr>
            <a:lvl4pPr>
              <a:spcBef>
                <a:spcPts val="0"/>
              </a:spcBef>
              <a:spcAft>
                <a:spcPts val="600"/>
              </a:spcAft>
              <a:defRPr sz="2400"/>
            </a:lvl4pPr>
            <a:lvl5pPr>
              <a:spcBef>
                <a:spcPts val="0"/>
              </a:spcBef>
              <a:spcAft>
                <a:spcPts val="6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66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1066800" y="2098714"/>
            <a:ext cx="9144000" cy="2387600"/>
          </a:xfrm>
        </p:spPr>
        <p:txBody>
          <a:bodyPr anchor="ctr" anchorCtr="0"/>
          <a:lstStyle>
            <a:lvl1pPr algn="l">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4227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1066799" y="2098714"/>
            <a:ext cx="9144001" cy="2387600"/>
          </a:xfrm>
        </p:spPr>
        <p:txBody>
          <a:bodyPr anchor="ctr" anchorCtr="0"/>
          <a:lstStyle>
            <a:lvl1pPr algn="l">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65425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1066800" y="2098714"/>
            <a:ext cx="9144000" cy="2387600"/>
          </a:xfrm>
        </p:spPr>
        <p:txBody>
          <a:bodyPr anchor="ctr" anchorCtr="0"/>
          <a:lstStyle>
            <a:lvl1pPr algn="l">
              <a:defRPr sz="6000">
                <a:solidFill>
                  <a:schemeClr val="tx1"/>
                </a:solidFill>
              </a:defRPr>
            </a:lvl1pPr>
          </a:lstStyle>
          <a:p>
            <a:r>
              <a:rPr lang="en-US" dirty="0"/>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77" y="6237511"/>
            <a:ext cx="1685616" cy="722406"/>
          </a:xfrm>
          <a:prstGeom prst="rect">
            <a:avLst/>
          </a:prstGeom>
        </p:spPr>
      </p:pic>
      <p:pic>
        <p:nvPicPr>
          <p:cNvPr id="5" name="Picture 4">
            <a:extLst>
              <a:ext uri="{FF2B5EF4-FFF2-40B4-BE49-F238E27FC236}">
                <a16:creationId xmlns:a16="http://schemas.microsoft.com/office/drawing/2014/main" id="{BC805680-1DB3-4238-B99A-4BEC2B9719C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439400" y="6237511"/>
            <a:ext cx="1685614" cy="722406"/>
          </a:xfrm>
          <a:prstGeom prst="rect">
            <a:avLst/>
          </a:prstGeom>
        </p:spPr>
      </p:pic>
    </p:spTree>
    <p:extLst>
      <p:ext uri="{BB962C8B-B14F-4D97-AF65-F5344CB8AC3E}">
        <p14:creationId xmlns:p14="http://schemas.microsoft.com/office/powerpoint/2010/main" val="1031848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1066800" y="2098714"/>
            <a:ext cx="9144000" cy="2387600"/>
          </a:xfrm>
        </p:spPr>
        <p:txBody>
          <a:bodyPr anchor="ctr" anchorCtr="0"/>
          <a:lstStyle>
            <a:lvl1pPr algn="l">
              <a:defRPr sz="6000">
                <a:solidFill>
                  <a:schemeClr val="tx1"/>
                </a:solidFill>
              </a:defRPr>
            </a:lvl1pPr>
          </a:lstStyle>
          <a:p>
            <a:r>
              <a:rPr lang="en-US" dirty="0"/>
              <a:t>CLICK TO EDIT MASTER TITLE STYLE</a:t>
            </a:r>
          </a:p>
        </p:txBody>
      </p:sp>
      <p:pic>
        <p:nvPicPr>
          <p:cNvPr id="4" name="Picture 3">
            <a:extLst>
              <a:ext uri="{FF2B5EF4-FFF2-40B4-BE49-F238E27FC236}">
                <a16:creationId xmlns:a16="http://schemas.microsoft.com/office/drawing/2014/main" id="{37FAA603-C036-434E-849E-DDD449000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77" y="6237511"/>
            <a:ext cx="1685616" cy="722406"/>
          </a:xfrm>
          <a:prstGeom prst="rect">
            <a:avLst/>
          </a:prstGeom>
        </p:spPr>
      </p:pic>
      <p:pic>
        <p:nvPicPr>
          <p:cNvPr id="5" name="Picture 4">
            <a:extLst>
              <a:ext uri="{FF2B5EF4-FFF2-40B4-BE49-F238E27FC236}">
                <a16:creationId xmlns:a16="http://schemas.microsoft.com/office/drawing/2014/main" id="{763437D1-D12B-462B-BBDD-74614EDDC0B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39400" y="6237511"/>
            <a:ext cx="1685614" cy="722406"/>
          </a:xfrm>
          <a:prstGeom prst="rect">
            <a:avLst/>
          </a:prstGeom>
        </p:spPr>
      </p:pic>
    </p:spTree>
    <p:extLst>
      <p:ext uri="{BB962C8B-B14F-4D97-AF65-F5344CB8AC3E}">
        <p14:creationId xmlns:p14="http://schemas.microsoft.com/office/powerpoint/2010/main" val="982765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8FEA-0C3E-456D-855B-59809286B8A5}"/>
              </a:ext>
            </a:extLst>
          </p:cNvPr>
          <p:cNvSpPr>
            <a:spLocks noGrp="1"/>
          </p:cNvSpPr>
          <p:nvPr>
            <p:ph type="title"/>
          </p:nvPr>
        </p:nvSpPr>
        <p:spPr>
          <a:xfrm>
            <a:off x="838200" y="365125"/>
            <a:ext cx="10515600" cy="1006475"/>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EDDC366C-25CA-4BCC-B795-01871B81F2DC}"/>
              </a:ext>
            </a:extLst>
          </p:cNvPr>
          <p:cNvSpPr>
            <a:spLocks noGrp="1"/>
          </p:cNvSpPr>
          <p:nvPr>
            <p:ph idx="1"/>
          </p:nvPr>
        </p:nvSpPr>
        <p:spPr>
          <a:xfrm>
            <a:off x="838200" y="1600200"/>
            <a:ext cx="10515600" cy="4576763"/>
          </a:xfrm>
        </p:spPr>
        <p:txBody>
          <a:bodyPr/>
          <a:lstStyle>
            <a:lvl1pPr>
              <a:spcBef>
                <a:spcPts val="0"/>
              </a:spcBef>
              <a:spcAft>
                <a:spcPts val="600"/>
              </a:spcAft>
              <a:defRPr sz="3200"/>
            </a:lvl1pPr>
            <a:lvl2pPr>
              <a:spcBef>
                <a:spcPts val="0"/>
              </a:spcBef>
              <a:spcAft>
                <a:spcPts val="600"/>
              </a:spcAft>
              <a:defRPr sz="2800"/>
            </a:lvl2pPr>
            <a:lvl3pPr>
              <a:spcBef>
                <a:spcPts val="0"/>
              </a:spcBef>
              <a:spcAft>
                <a:spcPts val="600"/>
              </a:spcAft>
              <a:defRPr sz="2400"/>
            </a:lvl3pPr>
            <a:lvl4pPr>
              <a:spcBef>
                <a:spcPts val="0"/>
              </a:spcBef>
              <a:spcAft>
                <a:spcPts val="600"/>
              </a:spcAft>
              <a:defRPr sz="2400"/>
            </a:lvl4pPr>
            <a:lvl5pPr>
              <a:spcBef>
                <a:spcPts val="0"/>
              </a:spcBef>
              <a:spcAft>
                <a:spcPts val="6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6291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8F98506E-93DF-4090-A03B-911248A63C92}"/>
              </a:ext>
            </a:extLst>
          </p:cNvPr>
          <p:cNvSpPr>
            <a:spLocks noGrp="1"/>
          </p:cNvSpPr>
          <p:nvPr>
            <p:ph type="body" sz="quarter" idx="12" hasCustomPrompt="1"/>
          </p:nvPr>
        </p:nvSpPr>
        <p:spPr>
          <a:xfrm>
            <a:off x="1066800" y="3441807"/>
            <a:ext cx="6399213" cy="1830388"/>
          </a:xfrm>
          <a:noFill/>
        </p:spPr>
        <p:txBody>
          <a:bodyPr lIns="146304" tIns="109728" rIns="146304" bIns="109728">
            <a:no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4000"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Speaker Name</a:t>
            </a:r>
          </a:p>
          <a:p>
            <a:pPr lvl="0"/>
            <a:r>
              <a:rPr lang="en-US" dirty="0"/>
              <a:t>Speaker Name</a:t>
            </a:r>
          </a:p>
        </p:txBody>
      </p:sp>
      <p:sp>
        <p:nvSpPr>
          <p:cNvPr id="4" name="Title 1">
            <a:extLst>
              <a:ext uri="{FF2B5EF4-FFF2-40B4-BE49-F238E27FC236}">
                <a16:creationId xmlns:a16="http://schemas.microsoft.com/office/drawing/2014/main" id="{986EC0AC-B875-43F2-A021-F2A75E7D51DB}"/>
              </a:ext>
            </a:extLst>
          </p:cNvPr>
          <p:cNvSpPr>
            <a:spLocks noGrp="1"/>
          </p:cNvSpPr>
          <p:nvPr>
            <p:ph type="title" hasCustomPrompt="1"/>
          </p:nvPr>
        </p:nvSpPr>
        <p:spPr>
          <a:xfrm>
            <a:off x="1066800" y="1591702"/>
            <a:ext cx="9601200" cy="1830388"/>
          </a:xfrm>
          <a:noFill/>
        </p:spPr>
        <p:txBody>
          <a:bodyPr lIns="146304" tIns="91440" rIns="146304" bIns="91440" anchor="b" anchorCtr="0"/>
          <a:lstStyle>
            <a:lvl1pPr>
              <a:defRPr sz="5399" spc="-100" baseline="0">
                <a:gradFill>
                  <a:gsLst>
                    <a:gs pos="3030">
                      <a:schemeClr val="tx1"/>
                    </a:gs>
                    <a:gs pos="23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036180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BB7A-0E5D-4C42-9F4B-E1BFE405B77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8A24F99-B464-499A-AD3E-BC8CE6A2D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6916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7.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9.pn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ED54B-52C0-4ACB-9246-A6DAF6964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pic>
        <p:nvPicPr>
          <p:cNvPr id="7" name="Picture 6">
            <a:extLst>
              <a:ext uri="{FF2B5EF4-FFF2-40B4-BE49-F238E27FC236}">
                <a16:creationId xmlns:a16="http://schemas.microsoft.com/office/drawing/2014/main" id="{AABAD230-D141-4D84-B620-B073BCD211C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7377" y="6237511"/>
            <a:ext cx="1685616" cy="722406"/>
          </a:xfrm>
          <a:prstGeom prst="rect">
            <a:avLst/>
          </a:prstGeom>
        </p:spPr>
      </p:pic>
      <p:pic>
        <p:nvPicPr>
          <p:cNvPr id="8" name="Picture 7">
            <a:extLst>
              <a:ext uri="{FF2B5EF4-FFF2-40B4-BE49-F238E27FC236}">
                <a16:creationId xmlns:a16="http://schemas.microsoft.com/office/drawing/2014/main" id="{E4356A24-C328-4D3D-8015-DD63E892D0AA}"/>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10439400" y="6237511"/>
            <a:ext cx="1685614" cy="722406"/>
          </a:xfrm>
          <a:prstGeom prst="rect">
            <a:avLst/>
          </a:prstGeom>
        </p:spPr>
      </p:pic>
    </p:spTree>
    <p:extLst>
      <p:ext uri="{BB962C8B-B14F-4D97-AF65-F5344CB8AC3E}">
        <p14:creationId xmlns:p14="http://schemas.microsoft.com/office/powerpoint/2010/main" val="1453252557"/>
      </p:ext>
    </p:extLst>
  </p:cSld>
  <p:clrMap bg1="lt1" tx1="dk1" bg2="lt2" tx2="dk2" accent1="accent1" accent2="accent2" accent3="accent3" accent4="accent4" accent5="accent5" accent6="accent6" hlink="hlink" folHlink="folHlink"/>
  <p:sldLayoutIdLst>
    <p:sldLayoutId id="2147483714" r:id="rId1"/>
    <p:sldLayoutId id="2147483659" r:id="rId2"/>
    <p:sldLayoutId id="2147483668" r:id="rId3"/>
    <p:sldLayoutId id="2147483711" r:id="rId4"/>
    <p:sldLayoutId id="2147483686" r:id="rId5"/>
    <p:sldLayoutId id="2147483715" r:id="rId6"/>
    <p:sldLayoutId id="214748372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ED54B-52C0-4ACB-9246-A6DAF6964726}"/>
              </a:ext>
            </a:extLst>
          </p:cNvPr>
          <p:cNvSpPr>
            <a:spLocks noGrp="1"/>
          </p:cNvSpPr>
          <p:nvPr>
            <p:ph type="title"/>
          </p:nvPr>
        </p:nvSpPr>
        <p:spPr>
          <a:xfrm>
            <a:off x="838200" y="365125"/>
            <a:ext cx="10515600" cy="10064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575FF2-9593-4E02-BAC2-56FDE35EDC74}"/>
              </a:ext>
            </a:extLst>
          </p:cNvPr>
          <p:cNvSpPr>
            <a:spLocks noGrp="1"/>
          </p:cNvSpPr>
          <p:nvPr>
            <p:ph type="body" idx="1"/>
          </p:nvPr>
        </p:nvSpPr>
        <p:spPr>
          <a:xfrm>
            <a:off x="838200" y="1600200"/>
            <a:ext cx="10515600" cy="4576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C164DC73-9E82-45DA-AD29-D3C97770D89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6311900"/>
            <a:ext cx="12191998" cy="546100"/>
          </a:xfrm>
          <a:prstGeom prst="rect">
            <a:avLst/>
          </a:prstGeom>
        </p:spPr>
      </p:pic>
      <p:pic>
        <p:nvPicPr>
          <p:cNvPr id="9" name="Picture 8">
            <a:extLst>
              <a:ext uri="{FF2B5EF4-FFF2-40B4-BE49-F238E27FC236}">
                <a16:creationId xmlns:a16="http://schemas.microsoft.com/office/drawing/2014/main" id="{E7AB4274-AB46-491C-AC2A-ABC357A7B01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7377" y="6237511"/>
            <a:ext cx="1685616" cy="722407"/>
          </a:xfrm>
          <a:prstGeom prst="rect">
            <a:avLst/>
          </a:prstGeom>
        </p:spPr>
      </p:pic>
      <p:pic>
        <p:nvPicPr>
          <p:cNvPr id="7" name="Picture 6">
            <a:extLst>
              <a:ext uri="{FF2B5EF4-FFF2-40B4-BE49-F238E27FC236}">
                <a16:creationId xmlns:a16="http://schemas.microsoft.com/office/drawing/2014/main" id="{2EFA1377-96CB-436B-95E6-C6FB6FB52661}"/>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0439400" y="6237511"/>
            <a:ext cx="1685614" cy="722406"/>
          </a:xfrm>
          <a:prstGeom prst="rect">
            <a:avLst/>
          </a:prstGeom>
        </p:spPr>
      </p:pic>
    </p:spTree>
    <p:extLst>
      <p:ext uri="{BB962C8B-B14F-4D97-AF65-F5344CB8AC3E}">
        <p14:creationId xmlns:p14="http://schemas.microsoft.com/office/powerpoint/2010/main" val="98847986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600"/>
        </a:spcAft>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600"/>
        </a:spcAft>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600"/>
        </a:spcAft>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6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253F65-4EB8-48A2-88DF-90749AFBE3B2}"/>
              </a:ext>
            </a:extLst>
          </p:cNvPr>
          <p:cNvSpPr>
            <a:spLocks noChangeAspect="1"/>
          </p:cNvSpPr>
          <p:nvPr userDrawn="1"/>
        </p:nvSpPr>
        <p:spPr>
          <a:xfrm>
            <a:off x="6027576" y="0"/>
            <a:ext cx="61644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1A2615DE-AE85-4C8E-9B0A-9377C16F0C56}"/>
              </a:ext>
            </a:extLst>
          </p:cNvPr>
          <p:cNvSpPr txBox="1">
            <a:spLocks/>
          </p:cNvSpPr>
          <p:nvPr userDrawn="1"/>
        </p:nvSpPr>
        <p:spPr>
          <a:xfrm>
            <a:off x="6742925" y="152400"/>
            <a:ext cx="4767942" cy="6214188"/>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800" kern="1200">
                <a:solidFill>
                  <a:schemeClr val="bg1"/>
                </a:solidFill>
                <a:latin typeface="+mj-lt"/>
                <a:ea typeface="+mj-ea"/>
                <a:cs typeface="+mj-cs"/>
              </a:defRPr>
            </a:lvl1pPr>
          </a:lstStyle>
          <a:p>
            <a:r>
              <a:rPr lang="en-US" dirty="0"/>
              <a:t>Click to edit master title style</a:t>
            </a:r>
          </a:p>
        </p:txBody>
      </p:sp>
      <p:pic>
        <p:nvPicPr>
          <p:cNvPr id="6" name="Picture 5">
            <a:extLst>
              <a:ext uri="{FF2B5EF4-FFF2-40B4-BE49-F238E27FC236}">
                <a16:creationId xmlns:a16="http://schemas.microsoft.com/office/drawing/2014/main" id="{744D487C-7E6D-4FAC-BAEF-78ACBEC4A2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7377" y="6237511"/>
            <a:ext cx="1685616" cy="722406"/>
          </a:xfrm>
          <a:prstGeom prst="rect">
            <a:avLst/>
          </a:prstGeom>
        </p:spPr>
      </p:pic>
      <p:pic>
        <p:nvPicPr>
          <p:cNvPr id="5" name="Picture 4">
            <a:extLst>
              <a:ext uri="{FF2B5EF4-FFF2-40B4-BE49-F238E27FC236}">
                <a16:creationId xmlns:a16="http://schemas.microsoft.com/office/drawing/2014/main" id="{23B06F54-5108-4148-AD57-12DBAA735873}"/>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4495800" y="6237511"/>
            <a:ext cx="1685614" cy="722406"/>
          </a:xfrm>
          <a:prstGeom prst="rect">
            <a:avLst/>
          </a:prstGeom>
        </p:spPr>
      </p:pic>
    </p:spTree>
    <p:extLst>
      <p:ext uri="{BB962C8B-B14F-4D97-AF65-F5344CB8AC3E}">
        <p14:creationId xmlns:p14="http://schemas.microsoft.com/office/powerpoint/2010/main" val="208172877"/>
      </p:ext>
    </p:extLst>
  </p:cSld>
  <p:clrMap bg1="lt1" tx1="dk1" bg2="lt2" tx2="dk2" accent1="accent1" accent2="accent2" accent3="accent3" accent4="accent4" accent5="accent5" accent6="accent6" hlink="hlink" folHlink="folHlink"/>
  <p:sldLayoutIdLst>
    <p:sldLayoutId id="2147483684" r:id="rId1"/>
    <p:sldLayoutId id="2147483677" r:id="rId2"/>
    <p:sldLayoutId id="2147483712" r:id="rId3"/>
    <p:sldLayoutId id="214748371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ED54B-52C0-4ACB-9246-A6DAF6964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pic>
        <p:nvPicPr>
          <p:cNvPr id="7" name="Picture 6">
            <a:extLst>
              <a:ext uri="{FF2B5EF4-FFF2-40B4-BE49-F238E27FC236}">
                <a16:creationId xmlns:a16="http://schemas.microsoft.com/office/drawing/2014/main" id="{AABAD230-D141-4D84-B620-B073BCD211C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7377" y="6237511"/>
            <a:ext cx="1685616" cy="722406"/>
          </a:xfrm>
          <a:prstGeom prst="rect">
            <a:avLst/>
          </a:prstGeom>
        </p:spPr>
      </p:pic>
      <p:pic>
        <p:nvPicPr>
          <p:cNvPr id="4" name="Picture 3">
            <a:extLst>
              <a:ext uri="{FF2B5EF4-FFF2-40B4-BE49-F238E27FC236}">
                <a16:creationId xmlns:a16="http://schemas.microsoft.com/office/drawing/2014/main" id="{73DE13B6-E5D0-4068-934D-1215E27B9C0D}"/>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10439400" y="6237511"/>
            <a:ext cx="1685614" cy="722406"/>
          </a:xfrm>
          <a:prstGeom prst="rect">
            <a:avLst/>
          </a:prstGeom>
        </p:spPr>
      </p:pic>
    </p:spTree>
    <p:extLst>
      <p:ext uri="{BB962C8B-B14F-4D97-AF65-F5344CB8AC3E}">
        <p14:creationId xmlns:p14="http://schemas.microsoft.com/office/powerpoint/2010/main" val="13716873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www.atomicax.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mailto:dynadmin@domain.com" TargetMode="External"/><Relationship Id="rId2" Type="http://schemas.openxmlformats.org/officeDocument/2006/relationships/hyperlink" Target="https://lcs.dynamics.com/"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hyperlink" Target="https://www.microsoft.com/en-us/" TargetMode="External"/><Relationship Id="rId2" Type="http://schemas.openxmlformats.org/officeDocument/2006/relationships/hyperlink" Target="https://pixabay.com/" TargetMode="External"/><Relationship Id="rId1" Type="http://schemas.openxmlformats.org/officeDocument/2006/relationships/slideLayout" Target="../slideLayouts/slideLayout12.xml"/><Relationship Id="rId4" Type="http://schemas.openxmlformats.org/officeDocument/2006/relationships/hyperlink" Target="https://twitter.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hyperlink" Target="https://twitter.com/NathanClouseAX" TargetMode="External"/><Relationship Id="rId7" Type="http://schemas.openxmlformats.org/officeDocument/2006/relationships/image" Target="../media/image12.jpg"/><Relationship Id="rId2" Type="http://schemas.openxmlformats.org/officeDocument/2006/relationships/hyperlink" Target="https://www.linkedin.com/in/nathanclouseax/" TargetMode="External"/><Relationship Id="rId1" Type="http://schemas.openxmlformats.org/officeDocument/2006/relationships/slideLayout" Target="../slideLayouts/slideLayout15.xml"/><Relationship Id="rId6" Type="http://schemas.openxmlformats.org/officeDocument/2006/relationships/hyperlink" Target="mailto:Nathan.Clouse@MCAConnect.com" TargetMode="External"/><Relationship Id="rId5" Type="http://schemas.openxmlformats.org/officeDocument/2006/relationships/hyperlink" Target="https://github.com/NathanClouseAX/" TargetMode="External"/><Relationship Id="rId10" Type="http://schemas.openxmlformats.org/officeDocument/2006/relationships/image" Target="../media/image67.jpeg"/><Relationship Id="rId4" Type="http://schemas.openxmlformats.org/officeDocument/2006/relationships/hyperlink" Target="http://www.atomicax.com/" TargetMode="Externa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LCS Administration for Dynamics 365 For Finance and Operations Implementations</a:t>
            </a:r>
          </a:p>
        </p:txBody>
      </p:sp>
    </p:spTree>
    <p:extLst>
      <p:ext uri="{BB962C8B-B14F-4D97-AF65-F5344CB8AC3E}">
        <p14:creationId xmlns:p14="http://schemas.microsoft.com/office/powerpoint/2010/main" val="203932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19F3-0C77-4435-8A04-D16C0C9ABF38}"/>
              </a:ext>
            </a:extLst>
          </p:cNvPr>
          <p:cNvSpPr>
            <a:spLocks noGrp="1"/>
          </p:cNvSpPr>
          <p:nvPr>
            <p:ph type="title"/>
          </p:nvPr>
        </p:nvSpPr>
        <p:spPr/>
        <p:txBody>
          <a:bodyPr/>
          <a:lstStyle/>
          <a:p>
            <a:r>
              <a:rPr lang="en-US" dirty="0"/>
              <a:t>What is a topology?</a:t>
            </a:r>
          </a:p>
        </p:txBody>
      </p:sp>
      <p:sp>
        <p:nvSpPr>
          <p:cNvPr id="3" name="Content Placeholder 2">
            <a:extLst>
              <a:ext uri="{FF2B5EF4-FFF2-40B4-BE49-F238E27FC236}">
                <a16:creationId xmlns:a16="http://schemas.microsoft.com/office/drawing/2014/main" id="{7315A63C-6A1A-4204-81ED-C12548DB1C28}"/>
              </a:ext>
            </a:extLst>
          </p:cNvPr>
          <p:cNvSpPr>
            <a:spLocks noGrp="1"/>
          </p:cNvSpPr>
          <p:nvPr>
            <p:ph idx="1"/>
          </p:nvPr>
        </p:nvSpPr>
        <p:spPr/>
        <p:txBody>
          <a:bodyPr/>
          <a:lstStyle/>
          <a:p>
            <a:r>
              <a:rPr lang="en-US" dirty="0"/>
              <a:t>Describes the composition of the environment</a:t>
            </a:r>
          </a:p>
          <a:p>
            <a:pPr lvl="1"/>
            <a:r>
              <a:rPr lang="en-US" dirty="0"/>
              <a:t>Develop</a:t>
            </a:r>
          </a:p>
          <a:p>
            <a:pPr lvl="1"/>
            <a:r>
              <a:rPr lang="en-US" dirty="0"/>
              <a:t>Build and Test</a:t>
            </a:r>
          </a:p>
          <a:p>
            <a:pPr lvl="1"/>
            <a:r>
              <a:rPr lang="en-US" dirty="0"/>
              <a:t>Standard Acceptance Test</a:t>
            </a:r>
          </a:p>
          <a:p>
            <a:pPr lvl="1"/>
            <a:r>
              <a:rPr lang="en-US" dirty="0"/>
              <a:t>Demo</a:t>
            </a:r>
          </a:p>
          <a:p>
            <a:pPr lvl="1"/>
            <a:r>
              <a:rPr lang="en-US" dirty="0"/>
              <a:t>Operations (Production)</a:t>
            </a:r>
          </a:p>
          <a:p>
            <a:pPr lvl="1"/>
            <a:endParaRPr lang="en-US" dirty="0"/>
          </a:p>
        </p:txBody>
      </p:sp>
      <p:pic>
        <p:nvPicPr>
          <p:cNvPr id="4" name="Picture 3">
            <a:extLst>
              <a:ext uri="{FF2B5EF4-FFF2-40B4-BE49-F238E27FC236}">
                <a16:creationId xmlns:a16="http://schemas.microsoft.com/office/drawing/2014/main" id="{B3F7D72C-3882-4843-AECC-3D4A6EA234F1}"/>
              </a:ext>
            </a:extLst>
          </p:cNvPr>
          <p:cNvPicPr>
            <a:picLocks noChangeAspect="1"/>
          </p:cNvPicPr>
          <p:nvPr/>
        </p:nvPicPr>
        <p:blipFill>
          <a:blip r:embed="rId3"/>
          <a:stretch>
            <a:fillRect/>
          </a:stretch>
        </p:blipFill>
        <p:spPr>
          <a:xfrm>
            <a:off x="6096000" y="2615579"/>
            <a:ext cx="3666667" cy="2771429"/>
          </a:xfrm>
          <a:prstGeom prst="rect">
            <a:avLst/>
          </a:prstGeom>
        </p:spPr>
      </p:pic>
    </p:spTree>
    <p:extLst>
      <p:ext uri="{BB962C8B-B14F-4D97-AF65-F5344CB8AC3E}">
        <p14:creationId xmlns:p14="http://schemas.microsoft.com/office/powerpoint/2010/main" val="90796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EB0C-3109-4BFD-A2E1-7951FC6DC458}"/>
              </a:ext>
            </a:extLst>
          </p:cNvPr>
          <p:cNvSpPr>
            <a:spLocks noGrp="1"/>
          </p:cNvSpPr>
          <p:nvPr>
            <p:ph type="title"/>
          </p:nvPr>
        </p:nvSpPr>
        <p:spPr/>
        <p:txBody>
          <a:bodyPr/>
          <a:lstStyle/>
          <a:p>
            <a:r>
              <a:rPr lang="en-US" dirty="0"/>
              <a:t>What is an environment purpose?</a:t>
            </a:r>
          </a:p>
        </p:txBody>
      </p:sp>
      <p:sp>
        <p:nvSpPr>
          <p:cNvPr id="3" name="Content Placeholder 2">
            <a:extLst>
              <a:ext uri="{FF2B5EF4-FFF2-40B4-BE49-F238E27FC236}">
                <a16:creationId xmlns:a16="http://schemas.microsoft.com/office/drawing/2014/main" id="{8A39C87C-869C-4BF0-B421-A0DFA7E06688}"/>
              </a:ext>
            </a:extLst>
          </p:cNvPr>
          <p:cNvSpPr>
            <a:spLocks noGrp="1"/>
          </p:cNvSpPr>
          <p:nvPr>
            <p:ph idx="1"/>
          </p:nvPr>
        </p:nvSpPr>
        <p:spPr/>
        <p:txBody>
          <a:bodyPr/>
          <a:lstStyle/>
          <a:p>
            <a:r>
              <a:rPr lang="en-US" dirty="0"/>
              <a:t>Why it exists – what it is for</a:t>
            </a:r>
          </a:p>
          <a:p>
            <a:pPr lvl="1"/>
            <a:r>
              <a:rPr lang="en-US" dirty="0"/>
              <a:t>Development</a:t>
            </a:r>
          </a:p>
          <a:p>
            <a:pPr lvl="1"/>
            <a:r>
              <a:rPr lang="en-US" dirty="0"/>
              <a:t>System Test</a:t>
            </a:r>
          </a:p>
          <a:p>
            <a:pPr lvl="1"/>
            <a:r>
              <a:rPr lang="en-US" dirty="0"/>
              <a:t>UAT</a:t>
            </a:r>
          </a:p>
          <a:p>
            <a:pPr lvl="1"/>
            <a:r>
              <a:rPr lang="en-US" dirty="0"/>
              <a:t>Performance Test</a:t>
            </a:r>
          </a:p>
          <a:p>
            <a:pPr lvl="1"/>
            <a:r>
              <a:rPr lang="en-US" dirty="0"/>
              <a:t>Training</a:t>
            </a:r>
          </a:p>
          <a:p>
            <a:pPr lvl="1"/>
            <a:r>
              <a:rPr lang="en-US" dirty="0"/>
              <a:t>Operations</a:t>
            </a:r>
          </a:p>
        </p:txBody>
      </p:sp>
      <p:pic>
        <p:nvPicPr>
          <p:cNvPr id="4" name="Picture 3">
            <a:extLst>
              <a:ext uri="{FF2B5EF4-FFF2-40B4-BE49-F238E27FC236}">
                <a16:creationId xmlns:a16="http://schemas.microsoft.com/office/drawing/2014/main" id="{056E8AEB-6A67-4971-99C7-333FCD9403E4}"/>
              </a:ext>
            </a:extLst>
          </p:cNvPr>
          <p:cNvPicPr>
            <a:picLocks noChangeAspect="1"/>
          </p:cNvPicPr>
          <p:nvPr/>
        </p:nvPicPr>
        <p:blipFill>
          <a:blip r:embed="rId2"/>
          <a:stretch>
            <a:fillRect/>
          </a:stretch>
        </p:blipFill>
        <p:spPr>
          <a:xfrm>
            <a:off x="6873624" y="1825625"/>
            <a:ext cx="3790476" cy="3571429"/>
          </a:xfrm>
          <a:prstGeom prst="rect">
            <a:avLst/>
          </a:prstGeom>
        </p:spPr>
      </p:pic>
    </p:spTree>
    <p:extLst>
      <p:ext uri="{BB962C8B-B14F-4D97-AF65-F5344CB8AC3E}">
        <p14:creationId xmlns:p14="http://schemas.microsoft.com/office/powerpoint/2010/main" val="265761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What is a tier?</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p:txBody>
          <a:bodyPr/>
          <a:lstStyle/>
          <a:p>
            <a:r>
              <a:rPr lang="en-US" dirty="0"/>
              <a:t>Describe the scale or size of the environment</a:t>
            </a:r>
          </a:p>
          <a:p>
            <a:pPr lvl="1"/>
            <a:r>
              <a:rPr lang="en-US" dirty="0"/>
              <a:t>Tier 1 – 5</a:t>
            </a:r>
          </a:p>
          <a:p>
            <a:pPr lvl="1"/>
            <a:r>
              <a:rPr lang="en-US" dirty="0"/>
              <a:t>1 is the smallest</a:t>
            </a:r>
          </a:p>
          <a:p>
            <a:pPr lvl="1"/>
            <a:r>
              <a:rPr lang="en-US" dirty="0"/>
              <a:t>5 is the largest</a:t>
            </a:r>
          </a:p>
          <a:p>
            <a:pPr lvl="1"/>
            <a:r>
              <a:rPr lang="en-US" dirty="0"/>
              <a:t>Sizing to tier is relative and does not translate to exact number of specific with specific roles</a:t>
            </a:r>
          </a:p>
          <a:p>
            <a:pPr lvl="1"/>
            <a:r>
              <a:rPr lang="en-US" dirty="0"/>
              <a:t>I.e.; T5 could be 20 or 50 AOS servers</a:t>
            </a:r>
          </a:p>
          <a:p>
            <a:pPr lvl="1"/>
            <a:r>
              <a:rPr lang="en-US" dirty="0"/>
              <a:t>Sizing worksheet (Don’t forget it)</a:t>
            </a:r>
          </a:p>
        </p:txBody>
      </p:sp>
    </p:spTree>
    <p:extLst>
      <p:ext uri="{BB962C8B-B14F-4D97-AF65-F5344CB8AC3E}">
        <p14:creationId xmlns:p14="http://schemas.microsoft.com/office/powerpoint/2010/main" val="15045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F0D1-F002-479D-921E-7E42B8C04D5E}"/>
              </a:ext>
            </a:extLst>
          </p:cNvPr>
          <p:cNvSpPr>
            <a:spLocks noGrp="1"/>
          </p:cNvSpPr>
          <p:nvPr>
            <p:ph type="title"/>
          </p:nvPr>
        </p:nvSpPr>
        <p:spPr/>
        <p:txBody>
          <a:bodyPr/>
          <a:lstStyle/>
          <a:p>
            <a:r>
              <a:rPr lang="en-US" dirty="0"/>
              <a:t>Tier Chart</a:t>
            </a:r>
          </a:p>
        </p:txBody>
      </p:sp>
      <p:pic>
        <p:nvPicPr>
          <p:cNvPr id="2050" name="Picture 2" descr="Environment purpose and complexity">
            <a:extLst>
              <a:ext uri="{FF2B5EF4-FFF2-40B4-BE49-F238E27FC236}">
                <a16:creationId xmlns:a16="http://schemas.microsoft.com/office/drawing/2014/main" id="{EE21E4A8-0830-42E9-AC2C-A5F51DEEB3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682762"/>
            <a:ext cx="10515600" cy="441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93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5801-9C56-4270-98FC-952A70B08D58}"/>
              </a:ext>
            </a:extLst>
          </p:cNvPr>
          <p:cNvSpPr>
            <a:spLocks noGrp="1"/>
          </p:cNvSpPr>
          <p:nvPr>
            <p:ph type="title"/>
          </p:nvPr>
        </p:nvSpPr>
        <p:spPr/>
        <p:txBody>
          <a:bodyPr/>
          <a:lstStyle/>
          <a:p>
            <a:r>
              <a:rPr lang="en-US" dirty="0"/>
              <a:t>What is an environment type?</a:t>
            </a:r>
          </a:p>
        </p:txBody>
      </p:sp>
      <p:sp>
        <p:nvSpPr>
          <p:cNvPr id="3" name="Content Placeholder 2">
            <a:extLst>
              <a:ext uri="{FF2B5EF4-FFF2-40B4-BE49-F238E27FC236}">
                <a16:creationId xmlns:a16="http://schemas.microsoft.com/office/drawing/2014/main" id="{8D9E378B-15E6-495F-97C1-2F2589A535BE}"/>
              </a:ext>
            </a:extLst>
          </p:cNvPr>
          <p:cNvSpPr>
            <a:spLocks noGrp="1"/>
          </p:cNvSpPr>
          <p:nvPr>
            <p:ph idx="1"/>
          </p:nvPr>
        </p:nvSpPr>
        <p:spPr/>
        <p:txBody>
          <a:bodyPr>
            <a:normAutofit lnSpcReduction="10000"/>
          </a:bodyPr>
          <a:lstStyle/>
          <a:p>
            <a:r>
              <a:rPr lang="en-US" dirty="0"/>
              <a:t>Standard</a:t>
            </a:r>
          </a:p>
          <a:p>
            <a:pPr lvl="1"/>
            <a:r>
              <a:rPr lang="en-US" dirty="0"/>
              <a:t>This environment is </a:t>
            </a:r>
            <a:r>
              <a:rPr lang="en-US" b="1" dirty="0"/>
              <a:t>included</a:t>
            </a:r>
            <a:r>
              <a:rPr lang="en-US" dirty="0"/>
              <a:t> in the standard offer and is managed by Microsoft in a Microsoft subscription. Standard environments include the production environment, a Tier-2 Standard Acceptance Test environment, and one Tier-1 develop and test environment. No separate Azure billing.</a:t>
            </a:r>
          </a:p>
          <a:p>
            <a:r>
              <a:rPr lang="en-US" dirty="0"/>
              <a:t>Add-On</a:t>
            </a:r>
          </a:p>
          <a:p>
            <a:pPr lvl="1"/>
            <a:r>
              <a:rPr lang="en-US" dirty="0"/>
              <a:t>The add-on environments are in a Microsoft-managed subscription that the customer has purchased in addition to the standard offer. For example, an add-on environment might be an additional Tier-4 environment for performance testing. Additional SKU with no separate Azure bill.</a:t>
            </a:r>
          </a:p>
        </p:txBody>
      </p:sp>
    </p:spTree>
    <p:extLst>
      <p:ext uri="{BB962C8B-B14F-4D97-AF65-F5344CB8AC3E}">
        <p14:creationId xmlns:p14="http://schemas.microsoft.com/office/powerpoint/2010/main" val="23985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E769-DFD0-4F1C-86AF-2A60940F4139}"/>
              </a:ext>
            </a:extLst>
          </p:cNvPr>
          <p:cNvSpPr>
            <a:spLocks noGrp="1"/>
          </p:cNvSpPr>
          <p:nvPr>
            <p:ph type="title"/>
          </p:nvPr>
        </p:nvSpPr>
        <p:spPr/>
        <p:txBody>
          <a:bodyPr/>
          <a:lstStyle/>
          <a:p>
            <a:r>
              <a:rPr lang="en-US" dirty="0"/>
              <a:t>What is an environment type? (cont.)</a:t>
            </a:r>
          </a:p>
        </p:txBody>
      </p:sp>
      <p:sp>
        <p:nvSpPr>
          <p:cNvPr id="3" name="Content Placeholder 2">
            <a:extLst>
              <a:ext uri="{FF2B5EF4-FFF2-40B4-BE49-F238E27FC236}">
                <a16:creationId xmlns:a16="http://schemas.microsoft.com/office/drawing/2014/main" id="{720AC062-8780-4838-9A80-D1C8F0A133C8}"/>
              </a:ext>
            </a:extLst>
          </p:cNvPr>
          <p:cNvSpPr>
            <a:spLocks noGrp="1"/>
          </p:cNvSpPr>
          <p:nvPr>
            <p:ph idx="1"/>
          </p:nvPr>
        </p:nvSpPr>
        <p:spPr/>
        <p:txBody>
          <a:bodyPr>
            <a:normAutofit fontScale="92500"/>
          </a:bodyPr>
          <a:lstStyle/>
          <a:p>
            <a:r>
              <a:rPr lang="en-US" dirty="0"/>
              <a:t>Cloud-Hosted</a:t>
            </a:r>
          </a:p>
          <a:p>
            <a:pPr lvl="1"/>
            <a:r>
              <a:rPr lang="en-US" dirty="0"/>
              <a:t>additional environments that are managed by the customer or partner in a customer or partner Microsoft Azure subscription. A cloud-hosted environment can include a Tier-1 demo environment. No additional SKU but has separate azure bill.</a:t>
            </a:r>
          </a:p>
          <a:p>
            <a:r>
              <a:rPr lang="en-US" dirty="0"/>
              <a:t>Environment Image (VHD)</a:t>
            </a:r>
          </a:p>
          <a:p>
            <a:pPr lvl="1"/>
            <a:r>
              <a:rPr lang="en-US" dirty="0"/>
              <a:t>additional Tier-1 environments are hosted on-premises by using a virtual hard disk (VHD) that can be downloaded from Microsoft Dynamics Lifecycle Services (LCS). Can be hosted locally on your laptop/desktop or your data center. Can be converted to other virtualization platforms and duplicated for multiple develops</a:t>
            </a:r>
          </a:p>
          <a:p>
            <a:pPr lvl="1"/>
            <a:endParaRPr lang="en-US" dirty="0"/>
          </a:p>
        </p:txBody>
      </p:sp>
    </p:spTree>
    <p:extLst>
      <p:ext uri="{BB962C8B-B14F-4D97-AF65-F5344CB8AC3E}">
        <p14:creationId xmlns:p14="http://schemas.microsoft.com/office/powerpoint/2010/main" val="34049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5C904-17A9-4BA4-99AD-761E6EA6E9EC}"/>
              </a:ext>
            </a:extLst>
          </p:cNvPr>
          <p:cNvSpPr>
            <a:spLocks noGrp="1"/>
          </p:cNvSpPr>
          <p:nvPr>
            <p:ph type="title"/>
          </p:nvPr>
        </p:nvSpPr>
        <p:spPr/>
        <p:txBody>
          <a:bodyPr/>
          <a:lstStyle/>
          <a:p>
            <a:r>
              <a:rPr lang="en-US" dirty="0"/>
              <a:t>Available Topologies</a:t>
            </a:r>
          </a:p>
        </p:txBody>
      </p:sp>
      <p:sp>
        <p:nvSpPr>
          <p:cNvPr id="3" name="Content Placeholder 2">
            <a:extLst>
              <a:ext uri="{FF2B5EF4-FFF2-40B4-BE49-F238E27FC236}">
                <a16:creationId xmlns:a16="http://schemas.microsoft.com/office/drawing/2014/main" id="{F5C883E1-BCB5-4D4E-83CD-C4343B1A4C3B}"/>
              </a:ext>
            </a:extLst>
          </p:cNvPr>
          <p:cNvSpPr>
            <a:spLocks noGrp="1"/>
          </p:cNvSpPr>
          <p:nvPr>
            <p:ph idx="1"/>
          </p:nvPr>
        </p:nvSpPr>
        <p:spPr>
          <a:xfrm>
            <a:off x="838200" y="1600200"/>
            <a:ext cx="5061080" cy="4576763"/>
          </a:xfrm>
        </p:spPr>
        <p:txBody>
          <a:bodyPr/>
          <a:lstStyle/>
          <a:p>
            <a:r>
              <a:rPr lang="en-US" dirty="0"/>
              <a:t>Develop for T1 “</a:t>
            </a:r>
            <a:r>
              <a:rPr lang="en-US" dirty="0" err="1"/>
              <a:t>Onebox</a:t>
            </a:r>
            <a:r>
              <a:rPr lang="en-US" dirty="0"/>
              <a:t>”</a:t>
            </a:r>
          </a:p>
          <a:p>
            <a:r>
              <a:rPr lang="en-US" dirty="0"/>
              <a:t>Build and Test for T1 “</a:t>
            </a:r>
            <a:r>
              <a:rPr lang="en-US" dirty="0" err="1"/>
              <a:t>Onebox</a:t>
            </a:r>
            <a:r>
              <a:rPr lang="en-US" dirty="0"/>
              <a:t>”</a:t>
            </a:r>
          </a:p>
          <a:p>
            <a:r>
              <a:rPr lang="en-US" dirty="0"/>
              <a:t>Sandbox for T2+</a:t>
            </a:r>
          </a:p>
          <a:p>
            <a:r>
              <a:rPr lang="en-US" dirty="0"/>
              <a:t>Operations for T2+</a:t>
            </a:r>
          </a:p>
        </p:txBody>
      </p:sp>
      <p:pic>
        <p:nvPicPr>
          <p:cNvPr id="3074" name="Picture 2" descr="Legoland, Starwars, Kriegder Star, Lego Blocks">
            <a:extLst>
              <a:ext uri="{FF2B5EF4-FFF2-40B4-BE49-F238E27FC236}">
                <a16:creationId xmlns:a16="http://schemas.microsoft.com/office/drawing/2014/main" id="{B17D9542-43D6-4557-8ED3-CBA0BBB98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280" y="1660849"/>
            <a:ext cx="6286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23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54075-D837-44B8-BF6B-39BF8EA4E5A7}"/>
              </a:ext>
            </a:extLst>
          </p:cNvPr>
          <p:cNvSpPr>
            <a:spLocks noGrp="1"/>
          </p:cNvSpPr>
          <p:nvPr>
            <p:ph type="title"/>
          </p:nvPr>
        </p:nvSpPr>
        <p:spPr/>
        <p:txBody>
          <a:bodyPr/>
          <a:lstStyle/>
          <a:p>
            <a:r>
              <a:rPr lang="en-US" dirty="0"/>
              <a:t>Major Tier Differences</a:t>
            </a:r>
          </a:p>
        </p:txBody>
      </p:sp>
      <p:pic>
        <p:nvPicPr>
          <p:cNvPr id="4" name="Content Placeholder 3">
            <a:extLst>
              <a:ext uri="{FF2B5EF4-FFF2-40B4-BE49-F238E27FC236}">
                <a16:creationId xmlns:a16="http://schemas.microsoft.com/office/drawing/2014/main" id="{F8BE272C-2476-4329-B2A7-8994AD28D85E}"/>
              </a:ext>
            </a:extLst>
          </p:cNvPr>
          <p:cNvPicPr>
            <a:picLocks noGrp="1"/>
          </p:cNvPicPr>
          <p:nvPr>
            <p:ph idx="1"/>
          </p:nvPr>
        </p:nvPicPr>
        <p:blipFill>
          <a:blip r:embed="rId2"/>
          <a:stretch>
            <a:fillRect/>
          </a:stretch>
        </p:blipFill>
        <p:spPr>
          <a:xfrm>
            <a:off x="2529171" y="1600200"/>
            <a:ext cx="7133658" cy="4576763"/>
          </a:xfrm>
          <a:prstGeom prst="rect">
            <a:avLst/>
          </a:prstGeom>
        </p:spPr>
      </p:pic>
    </p:spTree>
    <p:extLst>
      <p:ext uri="{BB962C8B-B14F-4D97-AF65-F5344CB8AC3E}">
        <p14:creationId xmlns:p14="http://schemas.microsoft.com/office/powerpoint/2010/main" val="100352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FF0D-445C-4477-BC23-0CA648CE875D}"/>
              </a:ext>
            </a:extLst>
          </p:cNvPr>
          <p:cNvSpPr>
            <a:spLocks noGrp="1"/>
          </p:cNvSpPr>
          <p:nvPr>
            <p:ph type="title"/>
          </p:nvPr>
        </p:nvSpPr>
        <p:spPr/>
        <p:txBody>
          <a:bodyPr/>
          <a:lstStyle/>
          <a:p>
            <a:r>
              <a:rPr lang="en-US" dirty="0"/>
              <a:t>Design Time vs Run Time</a:t>
            </a:r>
          </a:p>
        </p:txBody>
      </p:sp>
      <p:sp>
        <p:nvSpPr>
          <p:cNvPr id="3" name="Content Placeholder 2">
            <a:extLst>
              <a:ext uri="{FF2B5EF4-FFF2-40B4-BE49-F238E27FC236}">
                <a16:creationId xmlns:a16="http://schemas.microsoft.com/office/drawing/2014/main" id="{24519220-E582-47C1-BE63-599F2B60F56F}"/>
              </a:ext>
            </a:extLst>
          </p:cNvPr>
          <p:cNvSpPr>
            <a:spLocks noGrp="1"/>
          </p:cNvSpPr>
          <p:nvPr>
            <p:ph idx="1"/>
          </p:nvPr>
        </p:nvSpPr>
        <p:spPr/>
        <p:txBody>
          <a:bodyPr/>
          <a:lstStyle/>
          <a:p>
            <a:r>
              <a:rPr lang="en-US" b="1" dirty="0"/>
              <a:t>Design time </a:t>
            </a:r>
            <a:endParaRPr lang="en-US" dirty="0"/>
          </a:p>
          <a:p>
            <a:pPr lvl="1"/>
            <a:r>
              <a:rPr lang="en-US" dirty="0"/>
              <a:t>Has source code</a:t>
            </a:r>
          </a:p>
          <a:p>
            <a:pPr lvl="1"/>
            <a:r>
              <a:rPr lang="en-US" dirty="0"/>
              <a:t>Can develop here</a:t>
            </a:r>
          </a:p>
          <a:p>
            <a:pPr lvl="1"/>
            <a:r>
              <a:rPr lang="en-US" dirty="0"/>
              <a:t>Easy to debug</a:t>
            </a:r>
          </a:p>
          <a:p>
            <a:r>
              <a:rPr lang="en-US" b="1" dirty="0"/>
              <a:t>Runtime</a:t>
            </a:r>
          </a:p>
          <a:p>
            <a:pPr lvl="1"/>
            <a:r>
              <a:rPr lang="en-US" dirty="0"/>
              <a:t>Has binaries from code – compiled code</a:t>
            </a:r>
          </a:p>
          <a:p>
            <a:pPr lvl="1"/>
            <a:r>
              <a:rPr lang="en-US" dirty="0"/>
              <a:t>Cannot develop here but better performance</a:t>
            </a:r>
          </a:p>
          <a:p>
            <a:pPr lvl="1"/>
            <a:r>
              <a:rPr lang="en-US" dirty="0"/>
              <a:t>Can debug but not as easy – can be involved</a:t>
            </a:r>
          </a:p>
        </p:txBody>
      </p:sp>
      <p:pic>
        <p:nvPicPr>
          <p:cNvPr id="5122" name="Picture 2" descr="Star Wars, Lightsaber, Science Fiction, Starwars">
            <a:extLst>
              <a:ext uri="{FF2B5EF4-FFF2-40B4-BE49-F238E27FC236}">
                <a16:creationId xmlns:a16="http://schemas.microsoft.com/office/drawing/2014/main" id="{64E60C76-915E-443A-B394-463FF54BF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724400"/>
            <a:ext cx="914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8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D11FC5-27E9-498B-BCDB-B223121BB74E}"/>
              </a:ext>
            </a:extLst>
          </p:cNvPr>
          <p:cNvSpPr>
            <a:spLocks noGrp="1"/>
          </p:cNvSpPr>
          <p:nvPr>
            <p:ph type="ctrTitle"/>
          </p:nvPr>
        </p:nvSpPr>
        <p:spPr/>
        <p:txBody>
          <a:bodyPr/>
          <a:lstStyle/>
          <a:p>
            <a:r>
              <a:rPr lang="en-US" dirty="0"/>
              <a:t>Azure</a:t>
            </a:r>
          </a:p>
        </p:txBody>
      </p:sp>
    </p:spTree>
    <p:extLst>
      <p:ext uri="{BB962C8B-B14F-4D97-AF65-F5344CB8AC3E}">
        <p14:creationId xmlns:p14="http://schemas.microsoft.com/office/powerpoint/2010/main" val="263705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7AEA4-58BE-410E-83CA-A68F8B186818}"/>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17FEC43D-AC20-4F92-A42C-1491DA1E0F4C}"/>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2602053D-BF65-42F8-BE4D-CFBFEEA1E081}"/>
              </a:ext>
            </a:extLst>
          </p:cNvPr>
          <p:cNvSpPr>
            <a:spLocks noGrp="1"/>
          </p:cNvSpPr>
          <p:nvPr>
            <p:ph sz="half" idx="2"/>
          </p:nvPr>
        </p:nvSpPr>
        <p:spPr/>
        <p:txBody>
          <a:bodyPr/>
          <a:lstStyle/>
          <a:p>
            <a:endParaRPr lang="en-US"/>
          </a:p>
        </p:txBody>
      </p:sp>
      <p:sp>
        <p:nvSpPr>
          <p:cNvPr id="10" name="Title 2">
            <a:extLst>
              <a:ext uri="{FF2B5EF4-FFF2-40B4-BE49-F238E27FC236}">
                <a16:creationId xmlns:a16="http://schemas.microsoft.com/office/drawing/2014/main" id="{42A6D7B3-5A44-42EF-A8CC-35AD1DC5BADB}"/>
              </a:ext>
            </a:extLst>
          </p:cNvPr>
          <p:cNvSpPr txBox="1">
            <a:spLocks/>
          </p:cNvSpPr>
          <p:nvPr/>
        </p:nvSpPr>
        <p:spPr>
          <a:xfrm>
            <a:off x="1536442" y="876746"/>
            <a:ext cx="6892924" cy="932563"/>
          </a:xfrm>
          <a:prstGeom prst="rect">
            <a:avLst/>
          </a:prstGeom>
          <a:noFill/>
        </p:spPr>
        <p:txBody>
          <a:bodyPr vert="horz" wrap="square" lIns="146304" tIns="91440" rIns="146304" bIns="91440" rtlCol="0" anchor="t" anchorCtr="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5400"/>
              <a:t>Speaker         Blog</a:t>
            </a:r>
            <a:endParaRPr lang="en-US" sz="5400" dirty="0"/>
          </a:p>
        </p:txBody>
      </p:sp>
      <p:sp>
        <p:nvSpPr>
          <p:cNvPr id="11" name="Text Placeholder 3">
            <a:extLst>
              <a:ext uri="{FF2B5EF4-FFF2-40B4-BE49-F238E27FC236}">
                <a16:creationId xmlns:a16="http://schemas.microsoft.com/office/drawing/2014/main" id="{1417338F-50CC-4B83-B408-4E51E5CB2A8C}"/>
              </a:ext>
            </a:extLst>
          </p:cNvPr>
          <p:cNvSpPr txBox="1">
            <a:spLocks/>
          </p:cNvSpPr>
          <p:nvPr/>
        </p:nvSpPr>
        <p:spPr>
          <a:xfrm>
            <a:off x="1231641" y="4245395"/>
            <a:ext cx="3487503" cy="1895904"/>
          </a:xfrm>
          <a:prstGeom prst="rect">
            <a:avLst/>
          </a:prstGeom>
          <a:noFill/>
        </p:spPr>
        <p:txBody>
          <a:bodyPr vert="horz"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400" dirty="0"/>
              <a:t>Nathan Clouse</a:t>
            </a:r>
          </a:p>
          <a:p>
            <a:pPr algn="ctr"/>
            <a:r>
              <a:rPr lang="en-US" sz="1600" dirty="0">
                <a:latin typeface="+mn-lt"/>
              </a:rPr>
              <a:t>Technical Solution Architect</a:t>
            </a:r>
          </a:p>
          <a:p>
            <a:pPr algn="ctr"/>
            <a:r>
              <a:rPr lang="en-US" sz="1600" dirty="0">
                <a:latin typeface="+mn-lt"/>
              </a:rPr>
              <a:t>MCA Connect, LLC</a:t>
            </a:r>
          </a:p>
          <a:p>
            <a:pPr algn="ctr"/>
            <a:r>
              <a:rPr lang="en-US" sz="1600" dirty="0">
                <a:latin typeface="+mn-lt"/>
              </a:rPr>
              <a:t>AXUG Summit Track Leader 2018/19</a:t>
            </a:r>
          </a:p>
          <a:p>
            <a:pPr algn="ctr"/>
            <a:r>
              <a:rPr lang="en-US" sz="1600" dirty="0">
                <a:latin typeface="+mn-lt"/>
              </a:rPr>
              <a:t>Nathan.clouse@mcaconnect.com</a:t>
            </a:r>
          </a:p>
        </p:txBody>
      </p:sp>
      <p:sp>
        <p:nvSpPr>
          <p:cNvPr id="12" name="Oval 11">
            <a:extLst>
              <a:ext uri="{FF2B5EF4-FFF2-40B4-BE49-F238E27FC236}">
                <a16:creationId xmlns:a16="http://schemas.microsoft.com/office/drawing/2014/main" id="{37867A29-BE73-4A78-B3FA-21DBE3C07417}"/>
              </a:ext>
            </a:extLst>
          </p:cNvPr>
          <p:cNvSpPr/>
          <p:nvPr/>
        </p:nvSpPr>
        <p:spPr bwMode="auto">
          <a:xfrm>
            <a:off x="2051585" y="2231002"/>
            <a:ext cx="1924050" cy="1958614"/>
          </a:xfrm>
          <a:prstGeom prst="ellipse">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4F3397B-1615-451F-B5D5-666BE66B47D8}"/>
              </a:ext>
            </a:extLst>
          </p:cNvPr>
          <p:cNvPicPr>
            <a:picLocks noChangeAspect="1"/>
          </p:cNvPicPr>
          <p:nvPr/>
        </p:nvPicPr>
        <p:blipFill>
          <a:blip r:embed="rId3"/>
          <a:stretch>
            <a:fillRect/>
          </a:stretch>
        </p:blipFill>
        <p:spPr>
          <a:xfrm>
            <a:off x="5079741" y="2624521"/>
            <a:ext cx="3118089" cy="1171575"/>
          </a:xfrm>
          <a:prstGeom prst="rect">
            <a:avLst/>
          </a:prstGeom>
        </p:spPr>
      </p:pic>
      <p:sp>
        <p:nvSpPr>
          <p:cNvPr id="14" name="Text Placeholder 3">
            <a:extLst>
              <a:ext uri="{FF2B5EF4-FFF2-40B4-BE49-F238E27FC236}">
                <a16:creationId xmlns:a16="http://schemas.microsoft.com/office/drawing/2014/main" id="{538BB10B-1BD2-43F4-803F-D4A48980F96F}"/>
              </a:ext>
            </a:extLst>
          </p:cNvPr>
          <p:cNvSpPr txBox="1">
            <a:spLocks/>
          </p:cNvSpPr>
          <p:nvPr/>
        </p:nvSpPr>
        <p:spPr>
          <a:xfrm>
            <a:off x="5208328" y="4245395"/>
            <a:ext cx="3221037" cy="738664"/>
          </a:xfrm>
          <a:prstGeom prst="rect">
            <a:avLst/>
          </a:prstGeom>
          <a:noFill/>
        </p:spPr>
        <p:txBody>
          <a:bodyPr vert="horz"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n-lt"/>
                <a:hlinkClick r:id="rId4"/>
              </a:rPr>
              <a:t>www.atomicax.com</a:t>
            </a:r>
            <a:endParaRPr lang="en-US" sz="1600" dirty="0">
              <a:latin typeface="+mn-lt"/>
            </a:endParaRPr>
          </a:p>
          <a:p>
            <a:pPr algn="ctr"/>
            <a:r>
              <a:rPr lang="en-US" sz="1600" dirty="0">
                <a:latin typeface="+mn-lt"/>
              </a:rPr>
              <a:t>@NathanClouseAX</a:t>
            </a:r>
          </a:p>
        </p:txBody>
      </p:sp>
      <p:pic>
        <p:nvPicPr>
          <p:cNvPr id="16" name="Picture 15">
            <a:extLst>
              <a:ext uri="{FF2B5EF4-FFF2-40B4-BE49-F238E27FC236}">
                <a16:creationId xmlns:a16="http://schemas.microsoft.com/office/drawing/2014/main" id="{CAEF7689-2B37-4BE4-A752-17AB05CDC017}"/>
              </a:ext>
            </a:extLst>
          </p:cNvPr>
          <p:cNvPicPr>
            <a:picLocks noChangeAspect="1"/>
          </p:cNvPicPr>
          <p:nvPr/>
        </p:nvPicPr>
        <p:blipFill>
          <a:blip r:embed="rId5"/>
          <a:stretch>
            <a:fillRect/>
          </a:stretch>
        </p:blipFill>
        <p:spPr>
          <a:xfrm>
            <a:off x="2043471" y="1806592"/>
            <a:ext cx="1924050" cy="2441520"/>
          </a:xfrm>
          <a:prstGeom prst="rect">
            <a:avLst/>
          </a:prstGeom>
        </p:spPr>
      </p:pic>
      <p:pic>
        <p:nvPicPr>
          <p:cNvPr id="1026" name="Picture 2" descr="Star Wars, Lightsaber, Laser Sword, Starwars, Space">
            <a:extLst>
              <a:ext uri="{FF2B5EF4-FFF2-40B4-BE49-F238E27FC236}">
                <a16:creationId xmlns:a16="http://schemas.microsoft.com/office/drawing/2014/main" id="{93C7CF65-2705-4BB6-974F-B9FB5A7987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2778" y="4896879"/>
            <a:ext cx="5439413" cy="1433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701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The cloud costs money</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p:txBody>
          <a:bodyPr/>
          <a:lstStyle/>
          <a:p>
            <a:r>
              <a:rPr lang="en-US" dirty="0"/>
              <a:t>Reduce waste</a:t>
            </a:r>
          </a:p>
          <a:p>
            <a:r>
              <a:rPr lang="en-US" dirty="0"/>
              <a:t>Size appropriately</a:t>
            </a:r>
          </a:p>
          <a:p>
            <a:pPr lvl="1"/>
            <a:r>
              <a:rPr lang="en-US" dirty="0"/>
              <a:t>Easy to over size to review periodically</a:t>
            </a:r>
          </a:p>
          <a:p>
            <a:r>
              <a:rPr lang="en-US" dirty="0"/>
              <a:t>Allocate machines to individuals</a:t>
            </a:r>
          </a:p>
          <a:p>
            <a:pPr lvl="1"/>
            <a:r>
              <a:rPr lang="en-US" dirty="0"/>
              <a:t>If for development, make them a contributor on that machine so they can manage its uptime</a:t>
            </a:r>
          </a:p>
          <a:p>
            <a:pPr lvl="1"/>
            <a:r>
              <a:rPr lang="en-US" dirty="0"/>
              <a:t>Use Tags in the Azure Portal</a:t>
            </a:r>
          </a:p>
        </p:txBody>
      </p:sp>
      <p:pic>
        <p:nvPicPr>
          <p:cNvPr id="6146" name="Picture 2" descr="Spaceship, Model, Isolated, Space Ship Model, Starwars">
            <a:extLst>
              <a:ext uri="{FF2B5EF4-FFF2-40B4-BE49-F238E27FC236}">
                <a16:creationId xmlns:a16="http://schemas.microsoft.com/office/drawing/2014/main" id="{640C54BB-D965-48C2-AB4F-538978A87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268061"/>
            <a:ext cx="3732836"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9991-7591-4211-BC93-BC2587CE6C0A}"/>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74225E54-A9F3-4545-9EFF-BE0F91950528}"/>
              </a:ext>
            </a:extLst>
          </p:cNvPr>
          <p:cNvSpPr>
            <a:spLocks noGrp="1"/>
          </p:cNvSpPr>
          <p:nvPr>
            <p:ph idx="1"/>
          </p:nvPr>
        </p:nvSpPr>
        <p:spPr/>
        <p:txBody>
          <a:bodyPr/>
          <a:lstStyle/>
          <a:p>
            <a:r>
              <a:rPr lang="en-US" dirty="0"/>
              <a:t>Auto Shutdown</a:t>
            </a:r>
          </a:p>
          <a:p>
            <a:pPr lvl="1"/>
            <a:r>
              <a:rPr lang="en-US" dirty="0"/>
              <a:t>You can set auto shutdown times with email to webhook messages – send those to the assigned person</a:t>
            </a:r>
          </a:p>
          <a:p>
            <a:r>
              <a:rPr lang="en-US" dirty="0"/>
              <a:t>Start and Stop Scripts</a:t>
            </a:r>
          </a:p>
          <a:p>
            <a:pPr lvl="1"/>
            <a:r>
              <a:rPr lang="en-US" dirty="0"/>
              <a:t>Start and stop VMs are specific times</a:t>
            </a:r>
          </a:p>
          <a:p>
            <a:pPr lvl="1"/>
            <a:r>
              <a:rPr lang="en-US" dirty="0"/>
              <a:t>MSFT provides a tool to do this that requires some setup</a:t>
            </a:r>
          </a:p>
          <a:p>
            <a:pPr lvl="1"/>
            <a:r>
              <a:rPr lang="en-US" dirty="0"/>
              <a:t>Others have a free/paid service to help</a:t>
            </a:r>
          </a:p>
          <a:p>
            <a:pPr lvl="2"/>
            <a:r>
              <a:rPr lang="en-US" dirty="0"/>
              <a:t>Skyplug.io</a:t>
            </a:r>
          </a:p>
          <a:p>
            <a:pPr lvl="2"/>
            <a:r>
              <a:rPr lang="en-US" dirty="0"/>
              <a:t>VMPower.com</a:t>
            </a:r>
          </a:p>
        </p:txBody>
      </p:sp>
    </p:spTree>
    <p:extLst>
      <p:ext uri="{BB962C8B-B14F-4D97-AF65-F5344CB8AC3E}">
        <p14:creationId xmlns:p14="http://schemas.microsoft.com/office/powerpoint/2010/main" val="13328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5707-1643-410C-8742-D0739AD3B68A}"/>
              </a:ext>
            </a:extLst>
          </p:cNvPr>
          <p:cNvSpPr>
            <a:spLocks noGrp="1"/>
          </p:cNvSpPr>
          <p:nvPr>
            <p:ph type="title"/>
          </p:nvPr>
        </p:nvSpPr>
        <p:spPr/>
        <p:txBody>
          <a:bodyPr/>
          <a:lstStyle/>
          <a:p>
            <a:r>
              <a:rPr lang="en-US" dirty="0"/>
              <a:t>“Gotchas”</a:t>
            </a:r>
          </a:p>
        </p:txBody>
      </p:sp>
      <p:sp>
        <p:nvSpPr>
          <p:cNvPr id="3" name="Content Placeholder 2">
            <a:extLst>
              <a:ext uri="{FF2B5EF4-FFF2-40B4-BE49-F238E27FC236}">
                <a16:creationId xmlns:a16="http://schemas.microsoft.com/office/drawing/2014/main" id="{08E5588D-AB32-409F-9D51-DF686F58F5CA}"/>
              </a:ext>
            </a:extLst>
          </p:cNvPr>
          <p:cNvSpPr>
            <a:spLocks noGrp="1"/>
          </p:cNvSpPr>
          <p:nvPr>
            <p:ph idx="1"/>
          </p:nvPr>
        </p:nvSpPr>
        <p:spPr>
          <a:xfrm>
            <a:off x="838200" y="1600200"/>
            <a:ext cx="6019800" cy="4576763"/>
          </a:xfrm>
        </p:spPr>
        <p:txBody>
          <a:bodyPr/>
          <a:lstStyle/>
          <a:p>
            <a:pPr lvl="1"/>
            <a:r>
              <a:rPr lang="en-US" dirty="0"/>
              <a:t>Shutdown does not mean no longer billing</a:t>
            </a:r>
          </a:p>
          <a:p>
            <a:pPr lvl="1"/>
            <a:r>
              <a:rPr lang="en-US" dirty="0"/>
              <a:t>Shutdown </a:t>
            </a:r>
            <a:r>
              <a:rPr lang="en-US" b="1" dirty="0"/>
              <a:t>and</a:t>
            </a:r>
            <a:r>
              <a:rPr lang="en-US" dirty="0"/>
              <a:t> deallocated means no longer billing</a:t>
            </a:r>
          </a:p>
          <a:p>
            <a:pPr lvl="1"/>
            <a:r>
              <a:rPr lang="en-US" dirty="0"/>
              <a:t>Managing availability and cost</a:t>
            </a:r>
          </a:p>
          <a:p>
            <a:pPr lvl="1"/>
            <a:r>
              <a:rPr lang="en-US" dirty="0"/>
              <a:t>Less about infrastructure</a:t>
            </a:r>
          </a:p>
        </p:txBody>
      </p:sp>
      <p:pic>
        <p:nvPicPr>
          <p:cNvPr id="5" name="Picture 2" descr="Office, People, Accused, Accusing, Bullying, Crowd">
            <a:extLst>
              <a:ext uri="{FF2B5EF4-FFF2-40B4-BE49-F238E27FC236}">
                <a16:creationId xmlns:a16="http://schemas.microsoft.com/office/drawing/2014/main" id="{500B25E4-7E35-4679-9A15-3D4456937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676400"/>
            <a:ext cx="53721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03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D3F7B-F4B2-4353-A232-3460D7DCEAE0}"/>
              </a:ext>
            </a:extLst>
          </p:cNvPr>
          <p:cNvSpPr>
            <a:spLocks noGrp="1"/>
          </p:cNvSpPr>
          <p:nvPr>
            <p:ph type="ctrTitle"/>
          </p:nvPr>
        </p:nvSpPr>
        <p:spPr/>
        <p:txBody>
          <a:bodyPr/>
          <a:lstStyle/>
          <a:p>
            <a:r>
              <a:rPr lang="en-US" dirty="0"/>
              <a:t>Provisioning</a:t>
            </a:r>
          </a:p>
        </p:txBody>
      </p:sp>
    </p:spTree>
    <p:extLst>
      <p:ext uri="{BB962C8B-B14F-4D97-AF65-F5344CB8AC3E}">
        <p14:creationId xmlns:p14="http://schemas.microsoft.com/office/powerpoint/2010/main" val="2468755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Provisioning</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p:txBody>
          <a:bodyPr/>
          <a:lstStyle/>
          <a:p>
            <a:r>
              <a:rPr lang="en-US" dirty="0"/>
              <a:t>Orchestration of all environments, cloud or otherwise, is done though Life Cycle Services, or LCS. </a:t>
            </a:r>
          </a:p>
          <a:p>
            <a:r>
              <a:rPr lang="en-US" dirty="0">
                <a:hlinkClick r:id="rId2"/>
              </a:rPr>
              <a:t>https://lcs.dynamics.com</a:t>
            </a:r>
            <a:endParaRPr lang="en-US" dirty="0"/>
          </a:p>
          <a:p>
            <a:r>
              <a:rPr lang="en-US" dirty="0"/>
              <a:t>Use a generic account, like </a:t>
            </a:r>
            <a:r>
              <a:rPr lang="en-US" dirty="0">
                <a:hlinkClick r:id="rId3"/>
              </a:rPr>
              <a:t>dynadmin@domain.com</a:t>
            </a:r>
            <a:r>
              <a:rPr lang="en-US" dirty="0"/>
              <a:t> for management</a:t>
            </a:r>
          </a:p>
          <a:p>
            <a:r>
              <a:rPr lang="en-US" dirty="0"/>
              <a:t>Dynamics Service Engineer team commonly just called DSE.</a:t>
            </a:r>
          </a:p>
          <a:p>
            <a:endParaRPr lang="en-US" dirty="0"/>
          </a:p>
          <a:p>
            <a:endParaRPr lang="en-US" dirty="0"/>
          </a:p>
        </p:txBody>
      </p:sp>
    </p:spTree>
    <p:extLst>
      <p:ext uri="{BB962C8B-B14F-4D97-AF65-F5344CB8AC3E}">
        <p14:creationId xmlns:p14="http://schemas.microsoft.com/office/powerpoint/2010/main" val="156567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2399-4FD4-4EB9-BF59-F9896299F902}"/>
              </a:ext>
            </a:extLst>
          </p:cNvPr>
          <p:cNvSpPr>
            <a:spLocks noGrp="1"/>
          </p:cNvSpPr>
          <p:nvPr>
            <p:ph type="title"/>
          </p:nvPr>
        </p:nvSpPr>
        <p:spPr/>
        <p:txBody>
          <a:bodyPr/>
          <a:lstStyle/>
          <a:p>
            <a:r>
              <a:rPr lang="en-US" dirty="0"/>
              <a:t>By Type</a:t>
            </a:r>
          </a:p>
        </p:txBody>
      </p:sp>
      <p:sp>
        <p:nvSpPr>
          <p:cNvPr id="3" name="Content Placeholder 2">
            <a:extLst>
              <a:ext uri="{FF2B5EF4-FFF2-40B4-BE49-F238E27FC236}">
                <a16:creationId xmlns:a16="http://schemas.microsoft.com/office/drawing/2014/main" id="{6256ECE5-C133-41F5-B581-5CC865A23CBD}"/>
              </a:ext>
            </a:extLst>
          </p:cNvPr>
          <p:cNvSpPr>
            <a:spLocks noGrp="1"/>
          </p:cNvSpPr>
          <p:nvPr>
            <p:ph idx="1"/>
          </p:nvPr>
        </p:nvSpPr>
        <p:spPr/>
        <p:txBody>
          <a:bodyPr>
            <a:normAutofit fontScale="92500" lnSpcReduction="10000"/>
          </a:bodyPr>
          <a:lstStyle/>
          <a:p>
            <a:r>
              <a:rPr lang="en-US" dirty="0"/>
              <a:t>Standard</a:t>
            </a:r>
          </a:p>
          <a:p>
            <a:pPr lvl="1"/>
            <a:r>
              <a:rPr lang="en-US" dirty="0"/>
              <a:t>Standard environments are managed via LCS. You create a request for the environment to be created which is then fulfilled and completed by DSE</a:t>
            </a:r>
          </a:p>
          <a:p>
            <a:r>
              <a:rPr lang="en-US" dirty="0"/>
              <a:t>Add-On</a:t>
            </a:r>
          </a:p>
          <a:p>
            <a:pPr lvl="1"/>
            <a:r>
              <a:rPr lang="en-US" dirty="0"/>
              <a:t>Same as standard after purchase and addition to LCS project.</a:t>
            </a:r>
          </a:p>
          <a:p>
            <a:r>
              <a:rPr lang="en-US" dirty="0"/>
              <a:t>Cloud Hosted</a:t>
            </a:r>
          </a:p>
          <a:p>
            <a:pPr lvl="1"/>
            <a:r>
              <a:rPr lang="en-US" dirty="0"/>
              <a:t>Entirely self-service. </a:t>
            </a:r>
          </a:p>
          <a:p>
            <a:pPr lvl="1"/>
            <a:r>
              <a:rPr lang="en-US" dirty="0"/>
              <a:t>On your Azure Subscription, LCS just orchestrates</a:t>
            </a:r>
          </a:p>
          <a:p>
            <a:pPr lvl="1"/>
            <a:r>
              <a:rPr lang="en-US" dirty="0"/>
              <a:t>All VMs created in a resource group for that VM</a:t>
            </a:r>
          </a:p>
          <a:p>
            <a:pPr lvl="1"/>
            <a:r>
              <a:rPr lang="en-US" dirty="0"/>
              <a:t>Can be on the same </a:t>
            </a:r>
            <a:r>
              <a:rPr lang="en-US" dirty="0" err="1"/>
              <a:t>vNet</a:t>
            </a:r>
            <a:r>
              <a:rPr lang="en-US" dirty="0"/>
              <a:t> if you want</a:t>
            </a:r>
          </a:p>
        </p:txBody>
      </p:sp>
    </p:spTree>
    <p:extLst>
      <p:ext uri="{BB962C8B-B14F-4D97-AF65-F5344CB8AC3E}">
        <p14:creationId xmlns:p14="http://schemas.microsoft.com/office/powerpoint/2010/main" val="174439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82B12-4D90-441A-A3F0-15A4E8465BB8}"/>
              </a:ext>
            </a:extLst>
          </p:cNvPr>
          <p:cNvSpPr>
            <a:spLocks noGrp="1"/>
          </p:cNvSpPr>
          <p:nvPr>
            <p:ph type="title"/>
          </p:nvPr>
        </p:nvSpPr>
        <p:spPr/>
        <p:txBody>
          <a:bodyPr/>
          <a:lstStyle/>
          <a:p>
            <a:r>
              <a:rPr lang="en-US" dirty="0"/>
              <a:t>By Type (cont.)</a:t>
            </a:r>
          </a:p>
        </p:txBody>
      </p:sp>
      <p:sp>
        <p:nvSpPr>
          <p:cNvPr id="3" name="Content Placeholder 2">
            <a:extLst>
              <a:ext uri="{FF2B5EF4-FFF2-40B4-BE49-F238E27FC236}">
                <a16:creationId xmlns:a16="http://schemas.microsoft.com/office/drawing/2014/main" id="{B183F70F-0594-4FAE-9B50-7612FF7AD74A}"/>
              </a:ext>
            </a:extLst>
          </p:cNvPr>
          <p:cNvSpPr>
            <a:spLocks noGrp="1"/>
          </p:cNvSpPr>
          <p:nvPr>
            <p:ph idx="1"/>
          </p:nvPr>
        </p:nvSpPr>
        <p:spPr/>
        <p:txBody>
          <a:bodyPr/>
          <a:lstStyle/>
          <a:p>
            <a:r>
              <a:rPr lang="en-US" dirty="0"/>
              <a:t>VHD</a:t>
            </a:r>
          </a:p>
          <a:p>
            <a:pPr lvl="1"/>
            <a:r>
              <a:rPr lang="en-US" dirty="0"/>
              <a:t>Download from LCS. Go to hamburger &gt; asset library &gt; Downloadable VHD Files, import each part of the version you want, download each file individually, unpack, open in Hyper V.</a:t>
            </a:r>
          </a:p>
          <a:p>
            <a:r>
              <a:rPr lang="en-US" dirty="0"/>
              <a:t>Production / Operations</a:t>
            </a:r>
          </a:p>
          <a:p>
            <a:pPr lvl="1"/>
            <a:r>
              <a:rPr lang="en-US" dirty="0"/>
              <a:t>Submit a request to DSE with your subscription estimation worksheet complete. Request will be reviewed and approved. MSFT may request additional info or provide feedback on your request.</a:t>
            </a:r>
          </a:p>
        </p:txBody>
      </p:sp>
    </p:spTree>
    <p:extLst>
      <p:ext uri="{BB962C8B-B14F-4D97-AF65-F5344CB8AC3E}">
        <p14:creationId xmlns:p14="http://schemas.microsoft.com/office/powerpoint/2010/main" val="422587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6585-BA15-4044-9AA9-D15E1EFACAF4}"/>
              </a:ext>
            </a:extLst>
          </p:cNvPr>
          <p:cNvSpPr>
            <a:spLocks noGrp="1"/>
          </p:cNvSpPr>
          <p:nvPr>
            <p:ph type="title"/>
          </p:nvPr>
        </p:nvSpPr>
        <p:spPr/>
        <p:txBody>
          <a:bodyPr/>
          <a:lstStyle/>
          <a:p>
            <a:r>
              <a:rPr lang="en-US" dirty="0"/>
              <a:t>Waffle</a:t>
            </a:r>
          </a:p>
        </p:txBody>
      </p:sp>
      <p:sp>
        <p:nvSpPr>
          <p:cNvPr id="3" name="Content Placeholder 2">
            <a:extLst>
              <a:ext uri="{FF2B5EF4-FFF2-40B4-BE49-F238E27FC236}">
                <a16:creationId xmlns:a16="http://schemas.microsoft.com/office/drawing/2014/main" id="{305B75EF-97CC-4C20-B45A-29174723B36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70BF3BA-E85D-40FC-BA3B-6758EE1CD796}"/>
              </a:ext>
            </a:extLst>
          </p:cNvPr>
          <p:cNvPicPr>
            <a:picLocks noChangeAspect="1"/>
          </p:cNvPicPr>
          <p:nvPr/>
        </p:nvPicPr>
        <p:blipFill>
          <a:blip r:embed="rId2"/>
          <a:stretch>
            <a:fillRect/>
          </a:stretch>
        </p:blipFill>
        <p:spPr>
          <a:xfrm>
            <a:off x="1981200" y="1218411"/>
            <a:ext cx="7848599" cy="5010719"/>
          </a:xfrm>
          <a:prstGeom prst="rect">
            <a:avLst/>
          </a:prstGeom>
        </p:spPr>
      </p:pic>
      <p:pic>
        <p:nvPicPr>
          <p:cNvPr id="2050" name="Picture 2" descr="Waffles, Waffle Heart, Cake, Pastries, Sweet Food, Bake">
            <a:extLst>
              <a:ext uri="{FF2B5EF4-FFF2-40B4-BE49-F238E27FC236}">
                <a16:creationId xmlns:a16="http://schemas.microsoft.com/office/drawing/2014/main" id="{76422AC1-9E5D-49E5-A843-3E9BAAD18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1"/>
            <a:ext cx="1676400" cy="1073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81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11015-C699-4E23-BABB-5032707AD104}"/>
              </a:ext>
            </a:extLst>
          </p:cNvPr>
          <p:cNvSpPr>
            <a:spLocks noGrp="1"/>
          </p:cNvSpPr>
          <p:nvPr>
            <p:ph type="title"/>
          </p:nvPr>
        </p:nvSpPr>
        <p:spPr/>
        <p:txBody>
          <a:bodyPr/>
          <a:lstStyle/>
          <a:p>
            <a:r>
              <a:rPr lang="en-US" dirty="0"/>
              <a:t>Hamburger</a:t>
            </a:r>
          </a:p>
        </p:txBody>
      </p:sp>
      <p:sp>
        <p:nvSpPr>
          <p:cNvPr id="3" name="Content Placeholder 2">
            <a:extLst>
              <a:ext uri="{FF2B5EF4-FFF2-40B4-BE49-F238E27FC236}">
                <a16:creationId xmlns:a16="http://schemas.microsoft.com/office/drawing/2014/main" id="{F2A17990-7041-4F11-BE67-B940A494B29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7274879-C255-4FCD-B671-9F00FFCDA2B0}"/>
              </a:ext>
            </a:extLst>
          </p:cNvPr>
          <p:cNvPicPr>
            <a:picLocks noChangeAspect="1"/>
          </p:cNvPicPr>
          <p:nvPr/>
        </p:nvPicPr>
        <p:blipFill>
          <a:blip r:embed="rId3"/>
          <a:stretch>
            <a:fillRect/>
          </a:stretch>
        </p:blipFill>
        <p:spPr>
          <a:xfrm>
            <a:off x="2002916" y="1219200"/>
            <a:ext cx="7903084" cy="5045504"/>
          </a:xfrm>
          <a:prstGeom prst="rect">
            <a:avLst/>
          </a:prstGeom>
        </p:spPr>
      </p:pic>
      <p:pic>
        <p:nvPicPr>
          <p:cNvPr id="1026" name="Picture 2" descr="Hamburger, Burger, Barbeque, Bbq, Beef, Bun">
            <a:extLst>
              <a:ext uri="{FF2B5EF4-FFF2-40B4-BE49-F238E27FC236}">
                <a16:creationId xmlns:a16="http://schemas.microsoft.com/office/drawing/2014/main" id="{F7C32C4A-3A9F-4A04-8884-BA8C00D4F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8102" y="0"/>
            <a:ext cx="1503898" cy="113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41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62F234-E956-4408-BBF5-A9272E23B7B4}"/>
              </a:ext>
            </a:extLst>
          </p:cNvPr>
          <p:cNvSpPr>
            <a:spLocks noGrp="1"/>
          </p:cNvSpPr>
          <p:nvPr>
            <p:ph type="ctrTitle"/>
          </p:nvPr>
        </p:nvSpPr>
        <p:spPr/>
        <p:txBody>
          <a:bodyPr/>
          <a:lstStyle/>
          <a:p>
            <a:r>
              <a:rPr lang="en-US" dirty="0"/>
              <a:t>Servicing</a:t>
            </a:r>
          </a:p>
        </p:txBody>
      </p:sp>
    </p:spTree>
    <p:extLst>
      <p:ext uri="{BB962C8B-B14F-4D97-AF65-F5344CB8AC3E}">
        <p14:creationId xmlns:p14="http://schemas.microsoft.com/office/powerpoint/2010/main" val="14248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580A-995A-43F3-B2E6-399AD218F693}"/>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5B0713FD-4ADA-48A6-B865-081BED8249B6}"/>
              </a:ext>
            </a:extLst>
          </p:cNvPr>
          <p:cNvSpPr>
            <a:spLocks noGrp="1"/>
          </p:cNvSpPr>
          <p:nvPr>
            <p:ph sz="half" idx="1"/>
          </p:nvPr>
        </p:nvSpPr>
        <p:spPr/>
        <p:txBody>
          <a:bodyPr/>
          <a:lstStyle/>
          <a:p>
            <a:pPr lvl="1">
              <a:buFont typeface="Wingdings" panose="05000000000000000000" pitchFamily="2" charset="2"/>
              <a:buChar char="§"/>
            </a:pPr>
            <a:r>
              <a:rPr lang="en-US" dirty="0"/>
              <a:t>Overview</a:t>
            </a:r>
          </a:p>
          <a:p>
            <a:pPr lvl="1">
              <a:buFont typeface="Wingdings" panose="05000000000000000000" pitchFamily="2" charset="2"/>
              <a:buChar char="§"/>
            </a:pPr>
            <a:r>
              <a:rPr lang="en-US" dirty="0"/>
              <a:t>Environments</a:t>
            </a:r>
          </a:p>
          <a:p>
            <a:pPr lvl="2">
              <a:buFont typeface="Wingdings" panose="05000000000000000000" pitchFamily="2" charset="2"/>
              <a:buChar char="§"/>
            </a:pPr>
            <a:r>
              <a:rPr lang="en-US" dirty="0"/>
              <a:t>Topologies and Tiers</a:t>
            </a:r>
          </a:p>
          <a:p>
            <a:pPr lvl="1">
              <a:buFont typeface="Wingdings" panose="05000000000000000000" pitchFamily="2" charset="2"/>
              <a:buChar char="§"/>
            </a:pPr>
            <a:r>
              <a:rPr lang="en-US" dirty="0"/>
              <a:t>Azure</a:t>
            </a:r>
          </a:p>
          <a:p>
            <a:pPr lvl="2">
              <a:buFont typeface="Wingdings" panose="05000000000000000000" pitchFamily="2" charset="2"/>
              <a:buChar char="§"/>
            </a:pPr>
            <a:r>
              <a:rPr lang="en-US" dirty="0"/>
              <a:t>Development</a:t>
            </a:r>
          </a:p>
          <a:p>
            <a:pPr lvl="2">
              <a:buFont typeface="Wingdings" panose="05000000000000000000" pitchFamily="2" charset="2"/>
              <a:buChar char="§"/>
            </a:pPr>
            <a:r>
              <a:rPr lang="en-US" dirty="0"/>
              <a:t>Management</a:t>
            </a:r>
          </a:p>
          <a:p>
            <a:pPr lvl="1">
              <a:buFont typeface="Wingdings" panose="05000000000000000000" pitchFamily="2" charset="2"/>
              <a:buChar char="§"/>
            </a:pPr>
            <a:r>
              <a:rPr lang="en-US" dirty="0"/>
              <a:t>Tools</a:t>
            </a:r>
          </a:p>
          <a:p>
            <a:pPr lvl="1">
              <a:buFont typeface="Wingdings" panose="05000000000000000000" pitchFamily="2" charset="2"/>
              <a:buChar char="§"/>
            </a:pPr>
            <a:endParaRPr lang="en-US" dirty="0"/>
          </a:p>
        </p:txBody>
      </p:sp>
      <p:pic>
        <p:nvPicPr>
          <p:cNvPr id="2052" name="Picture 4" descr="Starwars, Man, Beard, Old, Hat, Face, Symbol, Mustache">
            <a:extLst>
              <a:ext uri="{FF2B5EF4-FFF2-40B4-BE49-F238E27FC236}">
                <a16:creationId xmlns:a16="http://schemas.microsoft.com/office/drawing/2014/main" id="{EFF557A8-9644-4D4C-A225-5C30E3DC7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600597"/>
            <a:ext cx="3240337" cy="365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4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3CC6-E5A0-4FA3-8294-4E019873D7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CCD5A3-0897-4535-A398-52FED9BBAE1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EEEF91F-AD1F-4118-AC61-BF15C439CA86}"/>
              </a:ext>
            </a:extLst>
          </p:cNvPr>
          <p:cNvPicPr>
            <a:picLocks noChangeAspect="1"/>
          </p:cNvPicPr>
          <p:nvPr/>
        </p:nvPicPr>
        <p:blipFill>
          <a:blip r:embed="rId2"/>
          <a:stretch>
            <a:fillRect/>
          </a:stretch>
        </p:blipFill>
        <p:spPr>
          <a:xfrm>
            <a:off x="2015249" y="681037"/>
            <a:ext cx="8161502" cy="5391693"/>
          </a:xfrm>
          <a:prstGeom prst="rect">
            <a:avLst/>
          </a:prstGeom>
        </p:spPr>
      </p:pic>
    </p:spTree>
    <p:extLst>
      <p:ext uri="{BB962C8B-B14F-4D97-AF65-F5344CB8AC3E}">
        <p14:creationId xmlns:p14="http://schemas.microsoft.com/office/powerpoint/2010/main" val="3129167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E122F-511C-43D8-ACEF-57302D3681D5}"/>
              </a:ext>
            </a:extLst>
          </p:cNvPr>
          <p:cNvSpPr>
            <a:spLocks noGrp="1"/>
          </p:cNvSpPr>
          <p:nvPr>
            <p:ph type="title"/>
          </p:nvPr>
        </p:nvSpPr>
        <p:spPr/>
        <p:txBody>
          <a:bodyPr/>
          <a:lstStyle/>
          <a:p>
            <a:r>
              <a:rPr lang="en-US" dirty="0"/>
              <a:t>Operations</a:t>
            </a:r>
          </a:p>
        </p:txBody>
      </p:sp>
      <p:sp>
        <p:nvSpPr>
          <p:cNvPr id="3" name="Content Placeholder 2">
            <a:extLst>
              <a:ext uri="{FF2B5EF4-FFF2-40B4-BE49-F238E27FC236}">
                <a16:creationId xmlns:a16="http://schemas.microsoft.com/office/drawing/2014/main" id="{D90B1956-9A9C-47FE-9DFF-E043731312D7}"/>
              </a:ext>
            </a:extLst>
          </p:cNvPr>
          <p:cNvSpPr>
            <a:spLocks noGrp="1"/>
          </p:cNvSpPr>
          <p:nvPr>
            <p:ph idx="1"/>
          </p:nvPr>
        </p:nvSpPr>
        <p:spPr/>
        <p:txBody>
          <a:bodyPr>
            <a:normAutofit lnSpcReduction="10000"/>
          </a:bodyPr>
          <a:lstStyle/>
          <a:p>
            <a:r>
              <a:rPr lang="en-US" dirty="0"/>
              <a:t>Apply Updates</a:t>
            </a:r>
          </a:p>
          <a:p>
            <a:pPr lvl="1"/>
            <a:r>
              <a:rPr lang="en-US" dirty="0"/>
              <a:t>This is where you can apply various deployable packages. These could be custom code, from an ISV or from Microsoft.</a:t>
            </a:r>
          </a:p>
          <a:p>
            <a:r>
              <a:rPr lang="en-US" dirty="0"/>
              <a:t>Messages Online users</a:t>
            </a:r>
          </a:p>
          <a:p>
            <a:pPr lvl="1"/>
            <a:r>
              <a:rPr lang="en-US" dirty="0"/>
              <a:t>This will let you display a message to users who are active in the system. Typically, this is used to broadcast a system downtime message for people who are still active.</a:t>
            </a:r>
          </a:p>
          <a:p>
            <a:r>
              <a:rPr lang="en-US" dirty="0"/>
              <a:t>View Scheduled Updates</a:t>
            </a:r>
          </a:p>
          <a:p>
            <a:pPr lvl="1"/>
            <a:r>
              <a:rPr lang="en-US" dirty="0"/>
              <a:t>Self-explanatory. You can see what is scheduled and when. If you wish to change the schedule, go to the hamburger &gt; project settings &gt; update sessions</a:t>
            </a:r>
          </a:p>
        </p:txBody>
      </p:sp>
    </p:spTree>
    <p:extLst>
      <p:ext uri="{BB962C8B-B14F-4D97-AF65-F5344CB8AC3E}">
        <p14:creationId xmlns:p14="http://schemas.microsoft.com/office/powerpoint/2010/main" val="419256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0C24-FCB6-4260-BADE-6DF3A7E56B9C}"/>
              </a:ext>
            </a:extLst>
          </p:cNvPr>
          <p:cNvSpPr>
            <a:spLocks noGrp="1"/>
          </p:cNvSpPr>
          <p:nvPr>
            <p:ph type="title"/>
          </p:nvPr>
        </p:nvSpPr>
        <p:spPr/>
        <p:txBody>
          <a:bodyPr/>
          <a:lstStyle/>
          <a:p>
            <a:r>
              <a:rPr lang="en-US" dirty="0"/>
              <a:t>Apply Updates</a:t>
            </a:r>
          </a:p>
        </p:txBody>
      </p:sp>
      <p:sp>
        <p:nvSpPr>
          <p:cNvPr id="3" name="Content Placeholder 2">
            <a:extLst>
              <a:ext uri="{FF2B5EF4-FFF2-40B4-BE49-F238E27FC236}">
                <a16:creationId xmlns:a16="http://schemas.microsoft.com/office/drawing/2014/main" id="{7BDBACD2-D5BC-4FC4-822D-AF95AFD4E0C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6BF3D1-1CE7-4C50-9E1E-1A5CB8E52E77}"/>
              </a:ext>
            </a:extLst>
          </p:cNvPr>
          <p:cNvPicPr>
            <a:picLocks noChangeAspect="1"/>
          </p:cNvPicPr>
          <p:nvPr/>
        </p:nvPicPr>
        <p:blipFill>
          <a:blip r:embed="rId2"/>
          <a:stretch>
            <a:fillRect/>
          </a:stretch>
        </p:blipFill>
        <p:spPr>
          <a:xfrm>
            <a:off x="2851497" y="1690688"/>
            <a:ext cx="6489005" cy="4286799"/>
          </a:xfrm>
          <a:prstGeom prst="rect">
            <a:avLst/>
          </a:prstGeom>
        </p:spPr>
      </p:pic>
    </p:spTree>
    <p:extLst>
      <p:ext uri="{BB962C8B-B14F-4D97-AF65-F5344CB8AC3E}">
        <p14:creationId xmlns:p14="http://schemas.microsoft.com/office/powerpoint/2010/main" val="3905869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72D1-8AE1-4D05-B64B-51E3E85CDEAA}"/>
              </a:ext>
            </a:extLst>
          </p:cNvPr>
          <p:cNvSpPr>
            <a:spLocks noGrp="1"/>
          </p:cNvSpPr>
          <p:nvPr>
            <p:ph type="title"/>
          </p:nvPr>
        </p:nvSpPr>
        <p:spPr/>
        <p:txBody>
          <a:bodyPr/>
          <a:lstStyle/>
          <a:p>
            <a:r>
              <a:rPr lang="en-US" dirty="0"/>
              <a:t>Message Online Users</a:t>
            </a:r>
          </a:p>
        </p:txBody>
      </p:sp>
      <p:pic>
        <p:nvPicPr>
          <p:cNvPr id="1026" name="Picture 2" descr="https://4.bp.blogspot.com/-OgSEqBiGpjY/Wt1zfIIQo-I/AAAAAAAADv0/g3saRAR4NqE64EGvDT8HQVcguGIp4MIyQCLcBGAs/s1600/10.png">
            <a:extLst>
              <a:ext uri="{FF2B5EF4-FFF2-40B4-BE49-F238E27FC236}">
                <a16:creationId xmlns:a16="http://schemas.microsoft.com/office/drawing/2014/main" id="{ECB4D207-B212-468F-819F-4DAB9B7044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77041"/>
            <a:ext cx="10515600" cy="404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964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2791-2B43-4550-A8F7-A786BD2229D4}"/>
              </a:ext>
            </a:extLst>
          </p:cNvPr>
          <p:cNvSpPr>
            <a:spLocks noGrp="1"/>
          </p:cNvSpPr>
          <p:nvPr>
            <p:ph type="title"/>
          </p:nvPr>
        </p:nvSpPr>
        <p:spPr/>
        <p:txBody>
          <a:bodyPr/>
          <a:lstStyle/>
          <a:p>
            <a:r>
              <a:rPr lang="en-US" dirty="0"/>
              <a:t>Upcoming Updates</a:t>
            </a:r>
          </a:p>
        </p:txBody>
      </p:sp>
      <p:sp>
        <p:nvSpPr>
          <p:cNvPr id="3" name="Content Placeholder 2">
            <a:extLst>
              <a:ext uri="{FF2B5EF4-FFF2-40B4-BE49-F238E27FC236}">
                <a16:creationId xmlns:a16="http://schemas.microsoft.com/office/drawing/2014/main" id="{4A9D446A-2C6A-4E32-BC02-184C3B32FC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716EAC-4F84-4347-951D-59AFD2B92C2F}"/>
              </a:ext>
            </a:extLst>
          </p:cNvPr>
          <p:cNvPicPr>
            <a:picLocks noChangeAspect="1"/>
          </p:cNvPicPr>
          <p:nvPr/>
        </p:nvPicPr>
        <p:blipFill>
          <a:blip r:embed="rId2"/>
          <a:stretch>
            <a:fillRect/>
          </a:stretch>
        </p:blipFill>
        <p:spPr>
          <a:xfrm>
            <a:off x="2573017" y="1825625"/>
            <a:ext cx="7045965" cy="4153144"/>
          </a:xfrm>
          <a:prstGeom prst="rect">
            <a:avLst/>
          </a:prstGeom>
        </p:spPr>
      </p:pic>
    </p:spTree>
    <p:extLst>
      <p:ext uri="{BB962C8B-B14F-4D97-AF65-F5344CB8AC3E}">
        <p14:creationId xmlns:p14="http://schemas.microsoft.com/office/powerpoint/2010/main" val="4155705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7C9A-F455-4494-A4FF-154317D856FD}"/>
              </a:ext>
            </a:extLst>
          </p:cNvPr>
          <p:cNvSpPr>
            <a:spLocks noGrp="1"/>
          </p:cNvSpPr>
          <p:nvPr>
            <p:ph type="title"/>
          </p:nvPr>
        </p:nvSpPr>
        <p:spPr/>
        <p:txBody>
          <a:bodyPr/>
          <a:lstStyle/>
          <a:p>
            <a:r>
              <a:rPr lang="en-US" dirty="0"/>
              <a:t>Operations (cont.)</a:t>
            </a:r>
          </a:p>
        </p:txBody>
      </p:sp>
      <p:sp>
        <p:nvSpPr>
          <p:cNvPr id="3" name="Content Placeholder 2">
            <a:extLst>
              <a:ext uri="{FF2B5EF4-FFF2-40B4-BE49-F238E27FC236}">
                <a16:creationId xmlns:a16="http://schemas.microsoft.com/office/drawing/2014/main" id="{48C0A6F3-DF6F-4FC7-B466-E982D05FD9CC}"/>
              </a:ext>
            </a:extLst>
          </p:cNvPr>
          <p:cNvSpPr>
            <a:spLocks noGrp="1"/>
          </p:cNvSpPr>
          <p:nvPr>
            <p:ph idx="1"/>
          </p:nvPr>
        </p:nvSpPr>
        <p:spPr/>
        <p:txBody>
          <a:bodyPr/>
          <a:lstStyle/>
          <a:p>
            <a:r>
              <a:rPr lang="en-US" dirty="0"/>
              <a:t>Enable Access</a:t>
            </a:r>
          </a:p>
          <a:p>
            <a:pPr lvl="1"/>
            <a:r>
              <a:rPr lang="en-US" dirty="0"/>
              <a:t>This is where you will enable access to RDP to the various servers. This is an interface the change the firewall rules for the servers in that environment.</a:t>
            </a:r>
          </a:p>
          <a:p>
            <a:r>
              <a:rPr lang="en-US" dirty="0"/>
              <a:t>Restart Services</a:t>
            </a:r>
          </a:p>
          <a:p>
            <a:pPr lvl="1"/>
            <a:r>
              <a:rPr lang="en-US" dirty="0"/>
              <a:t>Here you’ll be able to start 1 of the following: Batch, DIXF, Reporting Server, LCS Diagnostics, IIS</a:t>
            </a:r>
          </a:p>
          <a:p>
            <a:r>
              <a:rPr lang="en-US" dirty="0"/>
              <a:t>Move Databases</a:t>
            </a:r>
          </a:p>
          <a:p>
            <a:pPr lvl="1"/>
            <a:r>
              <a:rPr lang="en-US" dirty="0"/>
              <a:t>Several Options</a:t>
            </a:r>
          </a:p>
        </p:txBody>
      </p:sp>
    </p:spTree>
    <p:extLst>
      <p:ext uri="{BB962C8B-B14F-4D97-AF65-F5344CB8AC3E}">
        <p14:creationId xmlns:p14="http://schemas.microsoft.com/office/powerpoint/2010/main" val="274308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E500-13A9-4D3F-9010-54FAF902CE76}"/>
              </a:ext>
            </a:extLst>
          </p:cNvPr>
          <p:cNvSpPr>
            <a:spLocks noGrp="1"/>
          </p:cNvSpPr>
          <p:nvPr>
            <p:ph type="title"/>
          </p:nvPr>
        </p:nvSpPr>
        <p:spPr/>
        <p:txBody>
          <a:bodyPr/>
          <a:lstStyle/>
          <a:p>
            <a:r>
              <a:rPr lang="en-US" dirty="0"/>
              <a:t>Enable Access</a:t>
            </a:r>
          </a:p>
        </p:txBody>
      </p:sp>
      <p:sp>
        <p:nvSpPr>
          <p:cNvPr id="3" name="Content Placeholder 2">
            <a:extLst>
              <a:ext uri="{FF2B5EF4-FFF2-40B4-BE49-F238E27FC236}">
                <a16:creationId xmlns:a16="http://schemas.microsoft.com/office/drawing/2014/main" id="{626A83DB-7673-4EAA-9487-5E3B3FF7C24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3FB45BE-23A2-49E0-91F1-1B0CB5C68B53}"/>
              </a:ext>
            </a:extLst>
          </p:cNvPr>
          <p:cNvPicPr>
            <a:picLocks noChangeAspect="1"/>
          </p:cNvPicPr>
          <p:nvPr/>
        </p:nvPicPr>
        <p:blipFill>
          <a:blip r:embed="rId2"/>
          <a:stretch>
            <a:fillRect/>
          </a:stretch>
        </p:blipFill>
        <p:spPr>
          <a:xfrm>
            <a:off x="3696000" y="1929000"/>
            <a:ext cx="4800000" cy="3000000"/>
          </a:xfrm>
          <a:prstGeom prst="rect">
            <a:avLst/>
          </a:prstGeom>
        </p:spPr>
      </p:pic>
    </p:spTree>
    <p:extLst>
      <p:ext uri="{BB962C8B-B14F-4D97-AF65-F5344CB8AC3E}">
        <p14:creationId xmlns:p14="http://schemas.microsoft.com/office/powerpoint/2010/main" val="2755907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810F-2F9C-4357-A5DD-01A66CB050FA}"/>
              </a:ext>
            </a:extLst>
          </p:cNvPr>
          <p:cNvSpPr>
            <a:spLocks noGrp="1"/>
          </p:cNvSpPr>
          <p:nvPr>
            <p:ph type="title"/>
          </p:nvPr>
        </p:nvSpPr>
        <p:spPr/>
        <p:txBody>
          <a:bodyPr/>
          <a:lstStyle/>
          <a:p>
            <a:r>
              <a:rPr lang="en-US" dirty="0"/>
              <a:t>Restart Service</a:t>
            </a:r>
          </a:p>
        </p:txBody>
      </p:sp>
      <p:sp>
        <p:nvSpPr>
          <p:cNvPr id="3" name="Content Placeholder 2">
            <a:extLst>
              <a:ext uri="{FF2B5EF4-FFF2-40B4-BE49-F238E27FC236}">
                <a16:creationId xmlns:a16="http://schemas.microsoft.com/office/drawing/2014/main" id="{ED2DCFDA-7DE8-4C32-99E0-7FECBB6AD49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C70D0D1-0A65-4912-9C24-758DDC267CDA}"/>
              </a:ext>
            </a:extLst>
          </p:cNvPr>
          <p:cNvPicPr>
            <a:picLocks noChangeAspect="1"/>
          </p:cNvPicPr>
          <p:nvPr/>
        </p:nvPicPr>
        <p:blipFill>
          <a:blip r:embed="rId2"/>
          <a:stretch>
            <a:fillRect/>
          </a:stretch>
        </p:blipFill>
        <p:spPr>
          <a:xfrm>
            <a:off x="3919809" y="1805190"/>
            <a:ext cx="4352381" cy="3247619"/>
          </a:xfrm>
          <a:prstGeom prst="rect">
            <a:avLst/>
          </a:prstGeom>
        </p:spPr>
      </p:pic>
    </p:spTree>
    <p:extLst>
      <p:ext uri="{BB962C8B-B14F-4D97-AF65-F5344CB8AC3E}">
        <p14:creationId xmlns:p14="http://schemas.microsoft.com/office/powerpoint/2010/main" val="4140905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3865-EEBA-46D3-8F5D-054D4393A8AE}"/>
              </a:ext>
            </a:extLst>
          </p:cNvPr>
          <p:cNvSpPr>
            <a:spLocks noGrp="1"/>
          </p:cNvSpPr>
          <p:nvPr>
            <p:ph type="title"/>
          </p:nvPr>
        </p:nvSpPr>
        <p:spPr/>
        <p:txBody>
          <a:bodyPr/>
          <a:lstStyle/>
          <a:p>
            <a:r>
              <a:rPr lang="en-US" dirty="0"/>
              <a:t>Operations – Move Databases</a:t>
            </a:r>
          </a:p>
        </p:txBody>
      </p:sp>
      <p:sp>
        <p:nvSpPr>
          <p:cNvPr id="3" name="Content Placeholder 2">
            <a:extLst>
              <a:ext uri="{FF2B5EF4-FFF2-40B4-BE49-F238E27FC236}">
                <a16:creationId xmlns:a16="http://schemas.microsoft.com/office/drawing/2014/main" id="{75BDE851-365A-4FD3-A637-C5B6833B2722}"/>
              </a:ext>
            </a:extLst>
          </p:cNvPr>
          <p:cNvSpPr>
            <a:spLocks noGrp="1"/>
          </p:cNvSpPr>
          <p:nvPr>
            <p:ph idx="1"/>
          </p:nvPr>
        </p:nvSpPr>
        <p:spPr/>
        <p:txBody>
          <a:bodyPr>
            <a:normAutofit fontScale="92500"/>
          </a:bodyPr>
          <a:lstStyle/>
          <a:p>
            <a:r>
              <a:rPr lang="en-US" dirty="0"/>
              <a:t>Refresh Database</a:t>
            </a:r>
          </a:p>
          <a:p>
            <a:pPr lvl="1"/>
            <a:r>
              <a:rPr lang="en-US" dirty="0"/>
              <a:t>A database refresh lets you copy the transactional and financial reporting databases of your production environment into the target, sandbox UAT environment. If you have another sandbox environment, you can also copy the databases from that environment to your target, sandbox UAT environment.</a:t>
            </a:r>
          </a:p>
          <a:p>
            <a:r>
              <a:rPr lang="en-US" dirty="0"/>
              <a:t>Import Database</a:t>
            </a:r>
          </a:p>
          <a:p>
            <a:pPr lvl="1"/>
            <a:r>
              <a:rPr lang="en-US" dirty="0"/>
              <a:t>Import a database into a standard environment from the asset library</a:t>
            </a:r>
          </a:p>
          <a:p>
            <a:r>
              <a:rPr lang="en-US" dirty="0"/>
              <a:t>Export Database</a:t>
            </a:r>
          </a:p>
          <a:p>
            <a:pPr lvl="1"/>
            <a:r>
              <a:rPr lang="en-US" dirty="0"/>
              <a:t>Export database from a standard environment to the asset library</a:t>
            </a:r>
          </a:p>
        </p:txBody>
      </p:sp>
    </p:spTree>
    <p:extLst>
      <p:ext uri="{BB962C8B-B14F-4D97-AF65-F5344CB8AC3E}">
        <p14:creationId xmlns:p14="http://schemas.microsoft.com/office/powerpoint/2010/main" val="244195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B1EE-795B-4E63-A3E5-6ECBEB5FAE83}"/>
              </a:ext>
            </a:extLst>
          </p:cNvPr>
          <p:cNvSpPr>
            <a:spLocks noGrp="1"/>
          </p:cNvSpPr>
          <p:nvPr>
            <p:ph type="title"/>
          </p:nvPr>
        </p:nvSpPr>
        <p:spPr/>
        <p:txBody>
          <a:bodyPr/>
          <a:lstStyle/>
          <a:p>
            <a:r>
              <a:rPr lang="en-US" dirty="0"/>
              <a:t>Operations – Move Databases (cont.)</a:t>
            </a:r>
          </a:p>
        </p:txBody>
      </p:sp>
      <p:sp>
        <p:nvSpPr>
          <p:cNvPr id="3" name="Content Placeholder 2">
            <a:extLst>
              <a:ext uri="{FF2B5EF4-FFF2-40B4-BE49-F238E27FC236}">
                <a16:creationId xmlns:a16="http://schemas.microsoft.com/office/drawing/2014/main" id="{2EE47D4D-0644-4A07-9F46-0D06AA8B61EE}"/>
              </a:ext>
            </a:extLst>
          </p:cNvPr>
          <p:cNvSpPr>
            <a:spLocks noGrp="1"/>
          </p:cNvSpPr>
          <p:nvPr>
            <p:ph idx="1"/>
          </p:nvPr>
        </p:nvSpPr>
        <p:spPr/>
        <p:txBody>
          <a:bodyPr/>
          <a:lstStyle/>
          <a:p>
            <a:r>
              <a:rPr lang="en-US" dirty="0"/>
              <a:t>Point-in-Time restore Prod to Sandbox</a:t>
            </a:r>
          </a:p>
          <a:p>
            <a:pPr lvl="1"/>
            <a:r>
              <a:rPr lang="en-US" dirty="0"/>
              <a:t>allows you to restore to a sandbox user acceptance testing (UAT) environment from a backup of production not in the asset library.</a:t>
            </a:r>
          </a:p>
          <a:p>
            <a:r>
              <a:rPr lang="en-US" dirty="0"/>
              <a:t>Point-in-Time restore</a:t>
            </a:r>
          </a:p>
          <a:p>
            <a:pPr lvl="1"/>
            <a:r>
              <a:rPr lang="en-US" dirty="0"/>
              <a:t>Allows you to restore a database for the given environment from a backup for that environment that is not hosted in the asset library.</a:t>
            </a:r>
          </a:p>
        </p:txBody>
      </p:sp>
    </p:spTree>
    <p:extLst>
      <p:ext uri="{BB962C8B-B14F-4D97-AF65-F5344CB8AC3E}">
        <p14:creationId xmlns:p14="http://schemas.microsoft.com/office/powerpoint/2010/main" val="360662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DF8576-A6E7-464D-96E6-C4485CB3510A}"/>
              </a:ext>
            </a:extLst>
          </p:cNvPr>
          <p:cNvSpPr>
            <a:spLocks noGrp="1"/>
          </p:cNvSpPr>
          <p:nvPr>
            <p:ph type="ctrTitle"/>
          </p:nvPr>
        </p:nvSpPr>
        <p:spPr/>
        <p:txBody>
          <a:bodyPr/>
          <a:lstStyle/>
          <a:p>
            <a:r>
              <a:rPr lang="en-US" dirty="0">
                <a:solidFill>
                  <a:schemeClr val="bg1"/>
                </a:solidFill>
              </a:rPr>
              <a:t>Overview</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61402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A50C-8CD2-48E6-B614-3A716BD5DEED}"/>
              </a:ext>
            </a:extLst>
          </p:cNvPr>
          <p:cNvSpPr>
            <a:spLocks noGrp="1"/>
          </p:cNvSpPr>
          <p:nvPr>
            <p:ph type="title"/>
          </p:nvPr>
        </p:nvSpPr>
        <p:spPr/>
        <p:txBody>
          <a:bodyPr/>
          <a:lstStyle/>
          <a:p>
            <a:r>
              <a:rPr lang="en-US" dirty="0"/>
              <a:t>Move Database</a:t>
            </a:r>
          </a:p>
        </p:txBody>
      </p:sp>
      <p:sp>
        <p:nvSpPr>
          <p:cNvPr id="3" name="Content Placeholder 2">
            <a:extLst>
              <a:ext uri="{FF2B5EF4-FFF2-40B4-BE49-F238E27FC236}">
                <a16:creationId xmlns:a16="http://schemas.microsoft.com/office/drawing/2014/main" id="{BD84154B-FFD3-4D0A-9AC3-A5930334DC7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B5CD9FA-0EDC-4DDC-A1E4-222860A8E1A9}"/>
              </a:ext>
            </a:extLst>
          </p:cNvPr>
          <p:cNvPicPr>
            <a:picLocks noChangeAspect="1"/>
          </p:cNvPicPr>
          <p:nvPr/>
        </p:nvPicPr>
        <p:blipFill>
          <a:blip r:embed="rId3"/>
          <a:stretch>
            <a:fillRect/>
          </a:stretch>
        </p:blipFill>
        <p:spPr>
          <a:xfrm>
            <a:off x="4632179" y="1825625"/>
            <a:ext cx="2927641" cy="4047033"/>
          </a:xfrm>
          <a:prstGeom prst="rect">
            <a:avLst/>
          </a:prstGeom>
        </p:spPr>
      </p:pic>
      <p:pic>
        <p:nvPicPr>
          <p:cNvPr id="7170" name="Picture 2" descr="R2D2, Robot, Starwars, Action Figure, Isolated">
            <a:extLst>
              <a:ext uri="{FF2B5EF4-FFF2-40B4-BE49-F238E27FC236}">
                <a16:creationId xmlns:a16="http://schemas.microsoft.com/office/drawing/2014/main" id="{D19B6A8D-40CE-4AAA-AB67-19874FFA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2438400"/>
            <a:ext cx="2569422" cy="4648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3Po, Robot, Starwars, Action Figure, Isolated">
            <a:extLst>
              <a:ext uri="{FF2B5EF4-FFF2-40B4-BE49-F238E27FC236}">
                <a16:creationId xmlns:a16="http://schemas.microsoft.com/office/drawing/2014/main" id="{11E16CCD-F092-42E7-97A7-D51A45A85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390650"/>
            <a:ext cx="1845469"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15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Operations (cont.)</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p:txBody>
          <a:bodyPr/>
          <a:lstStyle/>
          <a:p>
            <a:r>
              <a:rPr lang="en-US" dirty="0"/>
              <a:t>Enable Maintenance Mode</a:t>
            </a:r>
          </a:p>
          <a:p>
            <a:pPr lvl="1"/>
            <a:r>
              <a:rPr lang="en-US" dirty="0"/>
              <a:t>Enabled maintenance mode for allow for specific configurations and processes to complete that may drastically alter the functionality of the system.</a:t>
            </a:r>
          </a:p>
          <a:p>
            <a:r>
              <a:rPr lang="en-US" dirty="0"/>
              <a:t>Upgrade</a:t>
            </a:r>
          </a:p>
          <a:p>
            <a:pPr lvl="1"/>
            <a:r>
              <a:rPr lang="en-US" dirty="0"/>
              <a:t>Only applicable to 7.3 environments or lower, basically N/A at this point.</a:t>
            </a:r>
          </a:p>
          <a:p>
            <a:r>
              <a:rPr lang="en-US" dirty="0"/>
              <a:t>Rotate Secrets</a:t>
            </a:r>
          </a:p>
          <a:p>
            <a:pPr lvl="1"/>
            <a:r>
              <a:rPr lang="en-US" dirty="0"/>
              <a:t>Tier 1 only - this means to regenerate and assign new certificates for the instance.</a:t>
            </a:r>
          </a:p>
        </p:txBody>
      </p:sp>
    </p:spTree>
    <p:extLst>
      <p:ext uri="{BB962C8B-B14F-4D97-AF65-F5344CB8AC3E}">
        <p14:creationId xmlns:p14="http://schemas.microsoft.com/office/powerpoint/2010/main" val="13720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2824-D823-42A4-AAFF-005A73814412}"/>
              </a:ext>
            </a:extLst>
          </p:cNvPr>
          <p:cNvSpPr>
            <a:spLocks noGrp="1"/>
          </p:cNvSpPr>
          <p:nvPr>
            <p:ph type="title"/>
          </p:nvPr>
        </p:nvSpPr>
        <p:spPr/>
        <p:txBody>
          <a:bodyPr/>
          <a:lstStyle/>
          <a:p>
            <a:r>
              <a:rPr lang="en-US" dirty="0"/>
              <a:t>Servicing by Type – Non-Prod</a:t>
            </a:r>
          </a:p>
        </p:txBody>
      </p:sp>
      <p:sp>
        <p:nvSpPr>
          <p:cNvPr id="3" name="Content Placeholder 2">
            <a:extLst>
              <a:ext uri="{FF2B5EF4-FFF2-40B4-BE49-F238E27FC236}">
                <a16:creationId xmlns:a16="http://schemas.microsoft.com/office/drawing/2014/main" id="{23215C5A-655D-4FDD-9CB7-B885CA9EAAF0}"/>
              </a:ext>
            </a:extLst>
          </p:cNvPr>
          <p:cNvSpPr>
            <a:spLocks noGrp="1"/>
          </p:cNvSpPr>
          <p:nvPr>
            <p:ph idx="1"/>
          </p:nvPr>
        </p:nvSpPr>
        <p:spPr/>
        <p:txBody>
          <a:bodyPr>
            <a:normAutofit fontScale="92500"/>
          </a:bodyPr>
          <a:lstStyle/>
          <a:p>
            <a:r>
              <a:rPr lang="en-US" dirty="0"/>
              <a:t>Standard / Add-on</a:t>
            </a:r>
          </a:p>
          <a:p>
            <a:pPr lvl="1"/>
            <a:r>
              <a:rPr lang="en-US" dirty="0"/>
              <a:t>Largely Self Service now</a:t>
            </a:r>
          </a:p>
          <a:p>
            <a:pPr lvl="1"/>
            <a:r>
              <a:rPr lang="en-US" dirty="0"/>
              <a:t>On MSFT’s Azure subscription</a:t>
            </a:r>
          </a:p>
          <a:p>
            <a:pPr lvl="1"/>
            <a:r>
              <a:rPr lang="en-US" dirty="0"/>
              <a:t>Can stop / deallocate if you wish</a:t>
            </a:r>
          </a:p>
          <a:p>
            <a:r>
              <a:rPr lang="en-US" dirty="0"/>
              <a:t>Cloud-Hosted</a:t>
            </a:r>
          </a:p>
          <a:p>
            <a:pPr lvl="1"/>
            <a:r>
              <a:rPr lang="en-US" dirty="0"/>
              <a:t>Similar to Standard / Add-on but reduced overall LCS functionality</a:t>
            </a:r>
          </a:p>
          <a:p>
            <a:pPr lvl="1"/>
            <a:r>
              <a:rPr lang="en-US" dirty="0"/>
              <a:t>Can stop / deallocate from LCS</a:t>
            </a:r>
          </a:p>
          <a:p>
            <a:r>
              <a:rPr lang="en-US" dirty="0"/>
              <a:t>VHD</a:t>
            </a:r>
          </a:p>
          <a:p>
            <a:pPr lvl="1"/>
            <a:r>
              <a:rPr lang="en-US" dirty="0"/>
              <a:t>Servicing is entirely manual via command line</a:t>
            </a:r>
          </a:p>
          <a:p>
            <a:pPr lvl="1"/>
            <a:r>
              <a:rPr lang="en-US" dirty="0"/>
              <a:t>Download from LCS update via scripts</a:t>
            </a:r>
          </a:p>
        </p:txBody>
      </p:sp>
    </p:spTree>
    <p:extLst>
      <p:ext uri="{BB962C8B-B14F-4D97-AF65-F5344CB8AC3E}">
        <p14:creationId xmlns:p14="http://schemas.microsoft.com/office/powerpoint/2010/main" val="375891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0DFA-0B23-4BD7-98C5-C4FFC6044776}"/>
              </a:ext>
            </a:extLst>
          </p:cNvPr>
          <p:cNvSpPr>
            <a:spLocks noGrp="1"/>
          </p:cNvSpPr>
          <p:nvPr>
            <p:ph type="title"/>
          </p:nvPr>
        </p:nvSpPr>
        <p:spPr/>
        <p:txBody>
          <a:bodyPr/>
          <a:lstStyle/>
          <a:p>
            <a:r>
              <a:rPr lang="en-US" dirty="0"/>
              <a:t>Servicing by Type - Prod</a:t>
            </a:r>
          </a:p>
        </p:txBody>
      </p:sp>
      <p:sp>
        <p:nvSpPr>
          <p:cNvPr id="3" name="Content Placeholder 2">
            <a:extLst>
              <a:ext uri="{FF2B5EF4-FFF2-40B4-BE49-F238E27FC236}">
                <a16:creationId xmlns:a16="http://schemas.microsoft.com/office/drawing/2014/main" id="{99E1E224-1F89-48ED-A0FC-20D6F7AACD94}"/>
              </a:ext>
            </a:extLst>
          </p:cNvPr>
          <p:cNvSpPr>
            <a:spLocks noGrp="1"/>
          </p:cNvSpPr>
          <p:nvPr>
            <p:ph idx="1"/>
          </p:nvPr>
        </p:nvSpPr>
        <p:spPr/>
        <p:txBody>
          <a:bodyPr/>
          <a:lstStyle/>
          <a:p>
            <a:r>
              <a:rPr lang="en-US" dirty="0"/>
              <a:t>Production / Operations</a:t>
            </a:r>
          </a:p>
          <a:p>
            <a:pPr lvl="1"/>
            <a:r>
              <a:rPr lang="en-US" dirty="0"/>
              <a:t>All actions available as service requests</a:t>
            </a:r>
          </a:p>
          <a:p>
            <a:pPr lvl="1"/>
            <a:r>
              <a:rPr lang="en-US" dirty="0"/>
              <a:t>Fulfilled by DSE</a:t>
            </a:r>
          </a:p>
          <a:p>
            <a:pPr lvl="1"/>
            <a:r>
              <a:rPr lang="en-US" dirty="0"/>
              <a:t>Most commonly you would request a code deploy or a database operation</a:t>
            </a:r>
          </a:p>
          <a:p>
            <a:pPr lvl="1"/>
            <a:endParaRPr lang="en-US" dirty="0"/>
          </a:p>
        </p:txBody>
      </p:sp>
    </p:spTree>
    <p:extLst>
      <p:ext uri="{BB962C8B-B14F-4D97-AF65-F5344CB8AC3E}">
        <p14:creationId xmlns:p14="http://schemas.microsoft.com/office/powerpoint/2010/main" val="232279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4833-BF0B-4D48-A87B-E4E954DC9157}"/>
              </a:ext>
            </a:extLst>
          </p:cNvPr>
          <p:cNvSpPr>
            <a:spLocks noGrp="1"/>
          </p:cNvSpPr>
          <p:nvPr>
            <p:ph type="title"/>
          </p:nvPr>
        </p:nvSpPr>
        <p:spPr/>
        <p:txBody>
          <a:bodyPr/>
          <a:lstStyle/>
          <a:p>
            <a:r>
              <a:rPr lang="en-US" dirty="0"/>
              <a:t>Servicing by Type – Prod (cont.)</a:t>
            </a:r>
          </a:p>
        </p:txBody>
      </p:sp>
      <p:sp>
        <p:nvSpPr>
          <p:cNvPr id="3" name="Content Placeholder 2">
            <a:extLst>
              <a:ext uri="{FF2B5EF4-FFF2-40B4-BE49-F238E27FC236}">
                <a16:creationId xmlns:a16="http://schemas.microsoft.com/office/drawing/2014/main" id="{9C72D6FA-71CD-479D-B09E-7705811D34B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496B726-554E-477D-B26F-DD623CBF22D9}"/>
              </a:ext>
            </a:extLst>
          </p:cNvPr>
          <p:cNvPicPr>
            <a:picLocks noChangeAspect="1"/>
          </p:cNvPicPr>
          <p:nvPr/>
        </p:nvPicPr>
        <p:blipFill>
          <a:blip r:embed="rId3"/>
          <a:stretch>
            <a:fillRect/>
          </a:stretch>
        </p:blipFill>
        <p:spPr>
          <a:xfrm>
            <a:off x="1938857" y="1690688"/>
            <a:ext cx="8314286" cy="4361905"/>
          </a:xfrm>
          <a:prstGeom prst="rect">
            <a:avLst/>
          </a:prstGeom>
        </p:spPr>
      </p:pic>
    </p:spTree>
    <p:extLst>
      <p:ext uri="{BB962C8B-B14F-4D97-AF65-F5344CB8AC3E}">
        <p14:creationId xmlns:p14="http://schemas.microsoft.com/office/powerpoint/2010/main" val="342303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7A17-8E06-4ACF-B8A0-4C7DD2B62C0E}"/>
              </a:ext>
            </a:extLst>
          </p:cNvPr>
          <p:cNvSpPr>
            <a:spLocks noGrp="1"/>
          </p:cNvSpPr>
          <p:nvPr>
            <p:ph type="title"/>
          </p:nvPr>
        </p:nvSpPr>
        <p:spPr/>
        <p:txBody>
          <a:bodyPr/>
          <a:lstStyle/>
          <a:p>
            <a:r>
              <a:rPr lang="en-US" dirty="0"/>
              <a:t>Servicing by Type – Prod (cont.)</a:t>
            </a:r>
          </a:p>
        </p:txBody>
      </p:sp>
      <p:sp>
        <p:nvSpPr>
          <p:cNvPr id="3" name="Content Placeholder 2">
            <a:extLst>
              <a:ext uri="{FF2B5EF4-FFF2-40B4-BE49-F238E27FC236}">
                <a16:creationId xmlns:a16="http://schemas.microsoft.com/office/drawing/2014/main" id="{04957B56-B09E-40E7-A766-89B66EE821A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5BA5470-A89B-4F64-89B3-76A0C883004B}"/>
              </a:ext>
            </a:extLst>
          </p:cNvPr>
          <p:cNvPicPr>
            <a:picLocks noChangeAspect="1"/>
          </p:cNvPicPr>
          <p:nvPr/>
        </p:nvPicPr>
        <p:blipFill>
          <a:blip r:embed="rId2"/>
          <a:stretch>
            <a:fillRect/>
          </a:stretch>
        </p:blipFill>
        <p:spPr>
          <a:xfrm>
            <a:off x="1767428" y="1833762"/>
            <a:ext cx="8657143" cy="3190476"/>
          </a:xfrm>
          <a:prstGeom prst="rect">
            <a:avLst/>
          </a:prstGeom>
        </p:spPr>
      </p:pic>
    </p:spTree>
    <p:extLst>
      <p:ext uri="{BB962C8B-B14F-4D97-AF65-F5344CB8AC3E}">
        <p14:creationId xmlns:p14="http://schemas.microsoft.com/office/powerpoint/2010/main" val="13682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Tear Down: Non-Prod</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p:txBody>
          <a:bodyPr/>
          <a:lstStyle/>
          <a:p>
            <a:r>
              <a:rPr lang="en-US" dirty="0"/>
              <a:t>Cloud-Hosted</a:t>
            </a:r>
          </a:p>
          <a:p>
            <a:pPr lvl="1"/>
            <a:r>
              <a:rPr lang="en-US" dirty="0"/>
              <a:t>Deallocate then delete. All data are lost and all resources in VM resource group are deleted including resource group</a:t>
            </a:r>
          </a:p>
          <a:p>
            <a:r>
              <a:rPr lang="en-US" dirty="0"/>
              <a:t>Standard / Add-On</a:t>
            </a:r>
          </a:p>
          <a:p>
            <a:pPr lvl="1"/>
            <a:r>
              <a:rPr lang="en-US" dirty="0"/>
              <a:t>Deallocate then delete. Can re-provision once delete is complete. Slot remains if unused</a:t>
            </a:r>
          </a:p>
        </p:txBody>
      </p:sp>
      <p:pic>
        <p:nvPicPr>
          <p:cNvPr id="8194" name="Picture 2" descr="Star Wars, Lightsaber, Science Fiction, Starwars">
            <a:extLst>
              <a:ext uri="{FF2B5EF4-FFF2-40B4-BE49-F238E27FC236}">
                <a16:creationId xmlns:a16="http://schemas.microsoft.com/office/drawing/2014/main" id="{AF844EF2-6E43-4D5F-A9DA-28CF1624C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343400"/>
            <a:ext cx="914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8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9A33-942C-4EC0-B63E-9CB9A0E9F0E5}"/>
              </a:ext>
            </a:extLst>
          </p:cNvPr>
          <p:cNvSpPr>
            <a:spLocks noGrp="1"/>
          </p:cNvSpPr>
          <p:nvPr>
            <p:ph type="title"/>
          </p:nvPr>
        </p:nvSpPr>
        <p:spPr/>
        <p:txBody>
          <a:bodyPr/>
          <a:lstStyle/>
          <a:p>
            <a:r>
              <a:rPr lang="en-US" dirty="0"/>
              <a:t>Teardown: Production</a:t>
            </a:r>
          </a:p>
        </p:txBody>
      </p:sp>
      <p:sp>
        <p:nvSpPr>
          <p:cNvPr id="3" name="Content Placeholder 2">
            <a:extLst>
              <a:ext uri="{FF2B5EF4-FFF2-40B4-BE49-F238E27FC236}">
                <a16:creationId xmlns:a16="http://schemas.microsoft.com/office/drawing/2014/main" id="{3FB324AD-388A-4134-8859-C22A19ECECA4}"/>
              </a:ext>
            </a:extLst>
          </p:cNvPr>
          <p:cNvSpPr>
            <a:spLocks noGrp="1"/>
          </p:cNvSpPr>
          <p:nvPr>
            <p:ph idx="1"/>
          </p:nvPr>
        </p:nvSpPr>
        <p:spPr/>
        <p:txBody>
          <a:bodyPr/>
          <a:lstStyle/>
          <a:p>
            <a:r>
              <a:rPr lang="en-US" dirty="0"/>
              <a:t>Nope</a:t>
            </a:r>
          </a:p>
          <a:p>
            <a:r>
              <a:rPr lang="en-US" dirty="0"/>
              <a:t>Entirely Managed by MSFT</a:t>
            </a:r>
          </a:p>
        </p:txBody>
      </p:sp>
      <p:pic>
        <p:nvPicPr>
          <p:cNvPr id="7170" name="Picture 2" descr="Warning Sign, Road Sign, Traffic Sign, Not Allowed">
            <a:extLst>
              <a:ext uri="{FF2B5EF4-FFF2-40B4-BE49-F238E27FC236}">
                <a16:creationId xmlns:a16="http://schemas.microsoft.com/office/drawing/2014/main" id="{432BDD72-3F4A-4CF0-8CB7-82ABCB9A9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366" y="1690688"/>
            <a:ext cx="4317999" cy="427054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paceship, Starwars, Model, Isolated, Film">
            <a:extLst>
              <a:ext uri="{FF2B5EF4-FFF2-40B4-BE49-F238E27FC236}">
                <a16:creationId xmlns:a16="http://schemas.microsoft.com/office/drawing/2014/main" id="{4091E7AE-AE56-4E00-966D-79D25E59E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65637"/>
            <a:ext cx="48260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84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Resizing</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a:xfrm>
            <a:off x="838200" y="1600200"/>
            <a:ext cx="8305800" cy="4576763"/>
          </a:xfrm>
        </p:spPr>
        <p:txBody>
          <a:bodyPr/>
          <a:lstStyle/>
          <a:p>
            <a:r>
              <a:rPr lang="en-US" dirty="0"/>
              <a:t>Cloud-Hosted</a:t>
            </a:r>
          </a:p>
          <a:p>
            <a:pPr lvl="1"/>
            <a:r>
              <a:rPr lang="en-US" dirty="0"/>
              <a:t>Resize the VM</a:t>
            </a:r>
          </a:p>
          <a:p>
            <a:pPr lvl="1"/>
            <a:r>
              <a:rPr lang="en-US" dirty="0"/>
              <a:t>LCS may not reflect the state of the VM </a:t>
            </a:r>
          </a:p>
          <a:p>
            <a:r>
              <a:rPr lang="en-US" dirty="0"/>
              <a:t>Standard / Add-On</a:t>
            </a:r>
          </a:p>
          <a:p>
            <a:pPr lvl="1"/>
            <a:r>
              <a:rPr lang="en-US" dirty="0"/>
              <a:t>For non-production, delete and re-provision</a:t>
            </a:r>
          </a:p>
          <a:p>
            <a:pPr lvl="1"/>
            <a:r>
              <a:rPr lang="en-US" dirty="0"/>
              <a:t>For Prod, create a request to re-evaluate usage based on licenses, increased functionality or seasonality</a:t>
            </a:r>
          </a:p>
        </p:txBody>
      </p:sp>
      <p:pic>
        <p:nvPicPr>
          <p:cNvPr id="9220" name="Picture 4">
            <a:extLst>
              <a:ext uri="{FF2B5EF4-FFF2-40B4-BE49-F238E27FC236}">
                <a16:creationId xmlns:a16="http://schemas.microsoft.com/office/drawing/2014/main" id="{AD15797B-F355-480E-86F6-4B76F4B4A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769" y="430861"/>
            <a:ext cx="412432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6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8DC1-A93C-4158-BF71-FFC251B3B6ED}"/>
              </a:ext>
            </a:extLst>
          </p:cNvPr>
          <p:cNvSpPr>
            <a:spLocks noGrp="1"/>
          </p:cNvSpPr>
          <p:nvPr>
            <p:ph type="ctrTitle"/>
          </p:nvPr>
        </p:nvSpPr>
        <p:spPr/>
        <p:txBody>
          <a:bodyPr>
            <a:normAutofit fontScale="90000"/>
          </a:bodyPr>
          <a:lstStyle/>
          <a:p>
            <a:r>
              <a:rPr lang="en-US" dirty="0"/>
              <a:t>Analytics, Diagnostics and Environment Monitoring</a:t>
            </a:r>
          </a:p>
        </p:txBody>
      </p:sp>
    </p:spTree>
    <p:extLst>
      <p:ext uri="{BB962C8B-B14F-4D97-AF65-F5344CB8AC3E}">
        <p14:creationId xmlns:p14="http://schemas.microsoft.com/office/powerpoint/2010/main" val="114139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5C4EB-1C88-4329-A9F1-D76A8B069DD0}"/>
              </a:ext>
            </a:extLst>
          </p:cNvPr>
          <p:cNvSpPr>
            <a:spLocks noGrp="1"/>
          </p:cNvSpPr>
          <p:nvPr>
            <p:ph type="title"/>
          </p:nvPr>
        </p:nvSpPr>
        <p:spPr/>
        <p:txBody>
          <a:bodyPr/>
          <a:lstStyle/>
          <a:p>
            <a:r>
              <a:rPr lang="en-US" dirty="0"/>
              <a:t>Overall Solution for D365FO</a:t>
            </a:r>
          </a:p>
        </p:txBody>
      </p:sp>
      <p:pic>
        <p:nvPicPr>
          <p:cNvPr id="6" name="Picture 2" descr="Cloud architecture">
            <a:extLst>
              <a:ext uri="{FF2B5EF4-FFF2-40B4-BE49-F238E27FC236}">
                <a16:creationId xmlns:a16="http://schemas.microsoft.com/office/drawing/2014/main" id="{97B3DB09-35ED-4468-B772-6D17203598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5464" y="1600200"/>
            <a:ext cx="5481071" cy="457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734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39058-52F5-4C08-BB4B-68813A9DB463}"/>
              </a:ext>
            </a:extLst>
          </p:cNvPr>
          <p:cNvSpPr>
            <a:spLocks noGrp="1"/>
          </p:cNvSpPr>
          <p:nvPr>
            <p:ph type="title"/>
          </p:nvPr>
        </p:nvSpPr>
        <p:spPr/>
        <p:txBody>
          <a:bodyPr/>
          <a:lstStyle/>
          <a:p>
            <a:endParaRPr lang="en-US"/>
          </a:p>
        </p:txBody>
      </p:sp>
      <p:pic>
        <p:nvPicPr>
          <p:cNvPr id="11266" name="Picture 2">
            <a:extLst>
              <a:ext uri="{FF2B5EF4-FFF2-40B4-BE49-F238E27FC236}">
                <a16:creationId xmlns:a16="http://schemas.microsoft.com/office/drawing/2014/main" id="{773DD209-5F6E-4E61-B6F4-D601788A08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6241" y="3048000"/>
            <a:ext cx="11119518" cy="15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893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8ABE-B978-4385-B6E9-AF36A1A253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1175B-11C2-4F48-BD85-5638722ED1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3A0F512-A1CC-49CA-B6AE-88821C9EB8A8}"/>
              </a:ext>
            </a:extLst>
          </p:cNvPr>
          <p:cNvPicPr>
            <a:picLocks noChangeAspect="1"/>
          </p:cNvPicPr>
          <p:nvPr/>
        </p:nvPicPr>
        <p:blipFill>
          <a:blip r:embed="rId2"/>
          <a:stretch>
            <a:fillRect/>
          </a:stretch>
        </p:blipFill>
        <p:spPr>
          <a:xfrm>
            <a:off x="2015047" y="1482304"/>
            <a:ext cx="8161905" cy="4666667"/>
          </a:xfrm>
          <a:prstGeom prst="rect">
            <a:avLst/>
          </a:prstGeom>
        </p:spPr>
      </p:pic>
    </p:spTree>
    <p:extLst>
      <p:ext uri="{BB962C8B-B14F-4D97-AF65-F5344CB8AC3E}">
        <p14:creationId xmlns:p14="http://schemas.microsoft.com/office/powerpoint/2010/main" val="2715652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60E7-DA59-447E-8EBA-6F4DC96566C6}"/>
              </a:ext>
            </a:extLst>
          </p:cNvPr>
          <p:cNvSpPr>
            <a:spLocks noGrp="1"/>
          </p:cNvSpPr>
          <p:nvPr>
            <p:ph type="title"/>
          </p:nvPr>
        </p:nvSpPr>
        <p:spPr/>
        <p:txBody>
          <a:bodyPr/>
          <a:lstStyle/>
          <a:p>
            <a:r>
              <a:rPr lang="en-US" dirty="0"/>
              <a:t>Where to Find It - PROD</a:t>
            </a:r>
          </a:p>
        </p:txBody>
      </p:sp>
      <p:sp>
        <p:nvSpPr>
          <p:cNvPr id="3" name="Content Placeholder 2">
            <a:extLst>
              <a:ext uri="{FF2B5EF4-FFF2-40B4-BE49-F238E27FC236}">
                <a16:creationId xmlns:a16="http://schemas.microsoft.com/office/drawing/2014/main" id="{8D30A203-4AB1-4159-9AB8-7BAF18FECAC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B16A90-48A2-4FAB-A8CB-CABDB0049FAF}"/>
              </a:ext>
            </a:extLst>
          </p:cNvPr>
          <p:cNvPicPr>
            <a:picLocks noChangeAspect="1"/>
          </p:cNvPicPr>
          <p:nvPr/>
        </p:nvPicPr>
        <p:blipFill>
          <a:blip r:embed="rId2"/>
          <a:stretch>
            <a:fillRect/>
          </a:stretch>
        </p:blipFill>
        <p:spPr>
          <a:xfrm>
            <a:off x="2353261" y="1258872"/>
            <a:ext cx="7552739" cy="4989528"/>
          </a:xfrm>
          <a:prstGeom prst="rect">
            <a:avLst/>
          </a:prstGeom>
        </p:spPr>
      </p:pic>
    </p:spTree>
    <p:extLst>
      <p:ext uri="{BB962C8B-B14F-4D97-AF65-F5344CB8AC3E}">
        <p14:creationId xmlns:p14="http://schemas.microsoft.com/office/powerpoint/2010/main" val="3097449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60E7-DA59-447E-8EBA-6F4DC96566C6}"/>
              </a:ext>
            </a:extLst>
          </p:cNvPr>
          <p:cNvSpPr>
            <a:spLocks noGrp="1"/>
          </p:cNvSpPr>
          <p:nvPr>
            <p:ph type="title"/>
          </p:nvPr>
        </p:nvSpPr>
        <p:spPr/>
        <p:txBody>
          <a:bodyPr/>
          <a:lstStyle/>
          <a:p>
            <a:r>
              <a:rPr lang="en-US" dirty="0"/>
              <a:t>Where to Find It - UAT</a:t>
            </a:r>
          </a:p>
        </p:txBody>
      </p:sp>
      <p:sp>
        <p:nvSpPr>
          <p:cNvPr id="3" name="Content Placeholder 2">
            <a:extLst>
              <a:ext uri="{FF2B5EF4-FFF2-40B4-BE49-F238E27FC236}">
                <a16:creationId xmlns:a16="http://schemas.microsoft.com/office/drawing/2014/main" id="{8D30A203-4AB1-4159-9AB8-7BAF18FECAC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9684622-DEB3-480F-935F-C261714CFA61}"/>
              </a:ext>
            </a:extLst>
          </p:cNvPr>
          <p:cNvPicPr>
            <a:picLocks noChangeAspect="1"/>
          </p:cNvPicPr>
          <p:nvPr/>
        </p:nvPicPr>
        <p:blipFill>
          <a:blip r:embed="rId2"/>
          <a:stretch>
            <a:fillRect/>
          </a:stretch>
        </p:blipFill>
        <p:spPr>
          <a:xfrm>
            <a:off x="2353056" y="1258736"/>
            <a:ext cx="7552944" cy="4989664"/>
          </a:xfrm>
          <a:prstGeom prst="rect">
            <a:avLst/>
          </a:prstGeom>
        </p:spPr>
      </p:pic>
    </p:spTree>
    <p:extLst>
      <p:ext uri="{BB962C8B-B14F-4D97-AF65-F5344CB8AC3E}">
        <p14:creationId xmlns:p14="http://schemas.microsoft.com/office/powerpoint/2010/main" val="1794980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C97D8-3D24-4F25-B997-23E83172477B}"/>
              </a:ext>
            </a:extLst>
          </p:cNvPr>
          <p:cNvSpPr>
            <a:spLocks noGrp="1"/>
          </p:cNvSpPr>
          <p:nvPr>
            <p:ph type="title"/>
          </p:nvPr>
        </p:nvSpPr>
        <p:spPr/>
        <p:txBody>
          <a:bodyPr/>
          <a:lstStyle/>
          <a:p>
            <a:r>
              <a:rPr lang="en-US" dirty="0"/>
              <a:t>System Diagnostics</a:t>
            </a:r>
          </a:p>
        </p:txBody>
      </p:sp>
      <p:sp>
        <p:nvSpPr>
          <p:cNvPr id="3" name="Content Placeholder 2">
            <a:extLst>
              <a:ext uri="{FF2B5EF4-FFF2-40B4-BE49-F238E27FC236}">
                <a16:creationId xmlns:a16="http://schemas.microsoft.com/office/drawing/2014/main" id="{8F30E769-4F80-46FB-A173-ABD3B1952028}"/>
              </a:ext>
            </a:extLst>
          </p:cNvPr>
          <p:cNvSpPr>
            <a:spLocks noGrp="1"/>
          </p:cNvSpPr>
          <p:nvPr>
            <p:ph idx="1"/>
          </p:nvPr>
        </p:nvSpPr>
        <p:spPr/>
        <p:txBody>
          <a:bodyPr/>
          <a:lstStyle/>
          <a:p>
            <a:r>
              <a:rPr lang="en-US" dirty="0"/>
              <a:t>Available in UAT / Sandbox environments plus PROD</a:t>
            </a:r>
          </a:p>
          <a:p>
            <a:r>
              <a:rPr lang="en-US" dirty="0"/>
              <a:t>Reports Server info</a:t>
            </a:r>
          </a:p>
          <a:p>
            <a:r>
              <a:rPr lang="en-US" dirty="0"/>
              <a:t>Failed jobs</a:t>
            </a:r>
          </a:p>
          <a:p>
            <a:r>
              <a:rPr lang="en-US" dirty="0"/>
              <a:t>Detected issues</a:t>
            </a:r>
          </a:p>
          <a:p>
            <a:r>
              <a:rPr lang="en-US" dirty="0"/>
              <a:t>High level overview of an environment</a:t>
            </a:r>
          </a:p>
          <a:p>
            <a:endParaRPr lang="en-US" dirty="0"/>
          </a:p>
        </p:txBody>
      </p:sp>
      <p:pic>
        <p:nvPicPr>
          <p:cNvPr id="4098" name="Picture 2" descr="Laser, Sword, Blue, Wars, Star">
            <a:extLst>
              <a:ext uri="{FF2B5EF4-FFF2-40B4-BE49-F238E27FC236}">
                <a16:creationId xmlns:a16="http://schemas.microsoft.com/office/drawing/2014/main" id="{FCDA6AB7-04F3-4299-981B-C1CE7091C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71800"/>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60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3553-3378-4813-8EAF-F88B86C28994}"/>
              </a:ext>
            </a:extLst>
          </p:cNvPr>
          <p:cNvSpPr>
            <a:spLocks noGrp="1"/>
          </p:cNvSpPr>
          <p:nvPr>
            <p:ph type="title"/>
          </p:nvPr>
        </p:nvSpPr>
        <p:spPr/>
        <p:txBody>
          <a:bodyPr/>
          <a:lstStyle/>
          <a:p>
            <a:r>
              <a:rPr lang="en-US" dirty="0"/>
              <a:t>Environment Monitoring</a:t>
            </a:r>
          </a:p>
        </p:txBody>
      </p:sp>
      <p:sp>
        <p:nvSpPr>
          <p:cNvPr id="3" name="Content Placeholder 2">
            <a:extLst>
              <a:ext uri="{FF2B5EF4-FFF2-40B4-BE49-F238E27FC236}">
                <a16:creationId xmlns:a16="http://schemas.microsoft.com/office/drawing/2014/main" id="{745DB995-88C2-4CAC-BED7-5C6D37006F92}"/>
              </a:ext>
            </a:extLst>
          </p:cNvPr>
          <p:cNvSpPr>
            <a:spLocks noGrp="1"/>
          </p:cNvSpPr>
          <p:nvPr>
            <p:ph idx="1"/>
          </p:nvPr>
        </p:nvSpPr>
        <p:spPr/>
        <p:txBody>
          <a:bodyPr>
            <a:normAutofit fontScale="92500" lnSpcReduction="10000"/>
          </a:bodyPr>
          <a:lstStyle/>
          <a:p>
            <a:r>
              <a:rPr lang="en-US" dirty="0"/>
              <a:t>Available in Prod and UAT only</a:t>
            </a:r>
          </a:p>
          <a:p>
            <a:r>
              <a:rPr lang="en-US" dirty="0"/>
              <a:t>High Scale, low latency</a:t>
            </a:r>
          </a:p>
          <a:p>
            <a:r>
              <a:rPr lang="en-US" dirty="0"/>
              <a:t>“hot path”</a:t>
            </a:r>
          </a:p>
          <a:p>
            <a:r>
              <a:rPr lang="en-US" dirty="0"/>
              <a:t>What’s going on right now</a:t>
            </a:r>
          </a:p>
          <a:p>
            <a:pPr lvl="1"/>
            <a:r>
              <a:rPr lang="en-US" dirty="0"/>
              <a:t>User Interaction</a:t>
            </a:r>
          </a:p>
          <a:p>
            <a:pPr lvl="1"/>
            <a:r>
              <a:rPr lang="en-US" dirty="0"/>
              <a:t>User load</a:t>
            </a:r>
          </a:p>
          <a:p>
            <a:pPr lvl="1"/>
            <a:r>
              <a:rPr lang="en-US" dirty="0"/>
              <a:t>Activity Load</a:t>
            </a:r>
          </a:p>
          <a:p>
            <a:pPr lvl="1"/>
            <a:r>
              <a:rPr lang="en-US" dirty="0"/>
              <a:t>SQL Insights</a:t>
            </a:r>
          </a:p>
          <a:p>
            <a:pPr lvl="2"/>
            <a:r>
              <a:rPr lang="en-US" dirty="0"/>
              <a:t>Review SQL level activity</a:t>
            </a:r>
          </a:p>
          <a:p>
            <a:pPr lvl="2"/>
            <a:r>
              <a:rPr lang="en-US" dirty="0"/>
              <a:t>Rebuild / create indexes</a:t>
            </a:r>
          </a:p>
          <a:p>
            <a:pPr lvl="2"/>
            <a:r>
              <a:rPr lang="en-US" dirty="0"/>
              <a:t>Review load and usage</a:t>
            </a:r>
          </a:p>
        </p:txBody>
      </p:sp>
      <p:pic>
        <p:nvPicPr>
          <p:cNvPr id="5122" name="Picture 2" descr="Star Wars, Movies, Log Support">
            <a:extLst>
              <a:ext uri="{FF2B5EF4-FFF2-40B4-BE49-F238E27FC236}">
                <a16:creationId xmlns:a16="http://schemas.microsoft.com/office/drawing/2014/main" id="{46D89698-C3D6-4171-B5BF-7C8DAA482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463800"/>
            <a:ext cx="5791200"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613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2139-76A9-47B2-885C-94C851F2D1E9}"/>
              </a:ext>
            </a:extLst>
          </p:cNvPr>
          <p:cNvSpPr>
            <a:spLocks noGrp="1"/>
          </p:cNvSpPr>
          <p:nvPr>
            <p:ph type="title"/>
          </p:nvPr>
        </p:nvSpPr>
        <p:spPr/>
        <p:txBody>
          <a:bodyPr/>
          <a:lstStyle/>
          <a:p>
            <a:r>
              <a:rPr lang="en-US" dirty="0"/>
              <a:t>Overview – 10 PM Friday Night</a:t>
            </a:r>
          </a:p>
        </p:txBody>
      </p:sp>
      <p:pic>
        <p:nvPicPr>
          <p:cNvPr id="5" name="Content Placeholder 4">
            <a:extLst>
              <a:ext uri="{FF2B5EF4-FFF2-40B4-BE49-F238E27FC236}">
                <a16:creationId xmlns:a16="http://schemas.microsoft.com/office/drawing/2014/main" id="{45D38EB2-A0EA-4C48-ADA2-6E2F25A62606}"/>
              </a:ext>
            </a:extLst>
          </p:cNvPr>
          <p:cNvPicPr>
            <a:picLocks noGrp="1" noChangeAspect="1"/>
          </p:cNvPicPr>
          <p:nvPr>
            <p:ph idx="1"/>
          </p:nvPr>
        </p:nvPicPr>
        <p:blipFill>
          <a:blip r:embed="rId2"/>
          <a:stretch>
            <a:fillRect/>
          </a:stretch>
        </p:blipFill>
        <p:spPr>
          <a:xfrm>
            <a:off x="2057400" y="1220581"/>
            <a:ext cx="7620000" cy="5033963"/>
          </a:xfrm>
          <a:prstGeom prst="rect">
            <a:avLst/>
          </a:prstGeom>
        </p:spPr>
      </p:pic>
    </p:spTree>
    <p:extLst>
      <p:ext uri="{BB962C8B-B14F-4D97-AF65-F5344CB8AC3E}">
        <p14:creationId xmlns:p14="http://schemas.microsoft.com/office/powerpoint/2010/main" val="3600207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2139-76A9-47B2-885C-94C851F2D1E9}"/>
              </a:ext>
            </a:extLst>
          </p:cNvPr>
          <p:cNvSpPr>
            <a:spLocks noGrp="1"/>
          </p:cNvSpPr>
          <p:nvPr>
            <p:ph type="title"/>
          </p:nvPr>
        </p:nvSpPr>
        <p:spPr/>
        <p:txBody>
          <a:bodyPr>
            <a:normAutofit/>
          </a:bodyPr>
          <a:lstStyle/>
          <a:p>
            <a:r>
              <a:rPr lang="en-US" dirty="0"/>
              <a:t>Overview – 10 AM Monday Morning</a:t>
            </a:r>
          </a:p>
        </p:txBody>
      </p:sp>
      <p:sp>
        <p:nvSpPr>
          <p:cNvPr id="4" name="Content Placeholder 3">
            <a:extLst>
              <a:ext uri="{FF2B5EF4-FFF2-40B4-BE49-F238E27FC236}">
                <a16:creationId xmlns:a16="http://schemas.microsoft.com/office/drawing/2014/main" id="{8EBB6CFD-9C59-4FDF-9D62-5C7ACBEA83D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595CE0B-C240-43CE-9AB6-64BB8FF62D38}"/>
              </a:ext>
            </a:extLst>
          </p:cNvPr>
          <p:cNvPicPr>
            <a:picLocks noChangeAspect="1"/>
          </p:cNvPicPr>
          <p:nvPr/>
        </p:nvPicPr>
        <p:blipFill>
          <a:blip r:embed="rId2"/>
          <a:stretch>
            <a:fillRect/>
          </a:stretch>
        </p:blipFill>
        <p:spPr>
          <a:xfrm>
            <a:off x="762000" y="1143000"/>
            <a:ext cx="10668000" cy="5206206"/>
          </a:xfrm>
          <a:prstGeom prst="rect">
            <a:avLst/>
          </a:prstGeom>
        </p:spPr>
      </p:pic>
    </p:spTree>
    <p:extLst>
      <p:ext uri="{BB962C8B-B14F-4D97-AF65-F5344CB8AC3E}">
        <p14:creationId xmlns:p14="http://schemas.microsoft.com/office/powerpoint/2010/main" val="3301872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2139-76A9-47B2-885C-94C851F2D1E9}"/>
              </a:ext>
            </a:extLst>
          </p:cNvPr>
          <p:cNvSpPr>
            <a:spLocks noGrp="1"/>
          </p:cNvSpPr>
          <p:nvPr>
            <p:ph type="title"/>
          </p:nvPr>
        </p:nvSpPr>
        <p:spPr/>
        <p:txBody>
          <a:bodyPr/>
          <a:lstStyle/>
          <a:p>
            <a:r>
              <a:rPr lang="en-US" dirty="0"/>
              <a:t>Index Analysis</a:t>
            </a:r>
          </a:p>
        </p:txBody>
      </p:sp>
      <p:sp>
        <p:nvSpPr>
          <p:cNvPr id="3" name="Content Placeholder 2">
            <a:extLst>
              <a:ext uri="{FF2B5EF4-FFF2-40B4-BE49-F238E27FC236}">
                <a16:creationId xmlns:a16="http://schemas.microsoft.com/office/drawing/2014/main" id="{5A18B602-E802-4C59-82B4-2F0BD283F92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AC6DE32-B3D3-47A5-8367-0F44413199E4}"/>
              </a:ext>
            </a:extLst>
          </p:cNvPr>
          <p:cNvPicPr>
            <a:picLocks noChangeAspect="1"/>
          </p:cNvPicPr>
          <p:nvPr/>
        </p:nvPicPr>
        <p:blipFill>
          <a:blip r:embed="rId2"/>
          <a:stretch>
            <a:fillRect/>
          </a:stretch>
        </p:blipFill>
        <p:spPr>
          <a:xfrm>
            <a:off x="917823" y="1219200"/>
            <a:ext cx="10356353" cy="5054116"/>
          </a:xfrm>
          <a:prstGeom prst="rect">
            <a:avLst/>
          </a:prstGeom>
        </p:spPr>
      </p:pic>
    </p:spTree>
    <p:extLst>
      <p:ext uri="{BB962C8B-B14F-4D97-AF65-F5344CB8AC3E}">
        <p14:creationId xmlns:p14="http://schemas.microsoft.com/office/powerpoint/2010/main" val="3154415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823-6ED5-434D-8513-E2FC084A2821}"/>
              </a:ext>
            </a:extLst>
          </p:cNvPr>
          <p:cNvSpPr>
            <a:spLocks noGrp="1"/>
          </p:cNvSpPr>
          <p:nvPr>
            <p:ph type="title"/>
          </p:nvPr>
        </p:nvSpPr>
        <p:spPr/>
        <p:txBody>
          <a:bodyPr/>
          <a:lstStyle/>
          <a:p>
            <a:r>
              <a:rPr lang="en-US" dirty="0"/>
              <a:t>Index Analysis - Details</a:t>
            </a:r>
          </a:p>
        </p:txBody>
      </p:sp>
      <p:sp>
        <p:nvSpPr>
          <p:cNvPr id="3" name="Content Placeholder 2">
            <a:extLst>
              <a:ext uri="{FF2B5EF4-FFF2-40B4-BE49-F238E27FC236}">
                <a16:creationId xmlns:a16="http://schemas.microsoft.com/office/drawing/2014/main" id="{0228912C-6CE2-4DDF-85E1-F8CFAFC6CB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2FEE05-09B6-4869-BAD5-287439924C21}"/>
              </a:ext>
            </a:extLst>
          </p:cNvPr>
          <p:cNvPicPr>
            <a:picLocks noChangeAspect="1"/>
          </p:cNvPicPr>
          <p:nvPr/>
        </p:nvPicPr>
        <p:blipFill>
          <a:blip r:embed="rId2"/>
          <a:stretch>
            <a:fillRect/>
          </a:stretch>
        </p:blipFill>
        <p:spPr>
          <a:xfrm>
            <a:off x="838200" y="1143000"/>
            <a:ext cx="10515601" cy="5131832"/>
          </a:xfrm>
          <a:prstGeom prst="rect">
            <a:avLst/>
          </a:prstGeom>
        </p:spPr>
      </p:pic>
    </p:spTree>
    <p:extLst>
      <p:ext uri="{BB962C8B-B14F-4D97-AF65-F5344CB8AC3E}">
        <p14:creationId xmlns:p14="http://schemas.microsoft.com/office/powerpoint/2010/main" val="3864055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5C4EB-1C88-4329-A9F1-D76A8B069DD0}"/>
              </a:ext>
            </a:extLst>
          </p:cNvPr>
          <p:cNvSpPr>
            <a:spLocks noGrp="1"/>
          </p:cNvSpPr>
          <p:nvPr>
            <p:ph type="title"/>
          </p:nvPr>
        </p:nvSpPr>
        <p:spPr/>
        <p:txBody>
          <a:bodyPr/>
          <a:lstStyle/>
          <a:p>
            <a:r>
              <a:rPr lang="en-US" dirty="0"/>
              <a:t>LCS Look and Feel - Cloud</a:t>
            </a:r>
          </a:p>
        </p:txBody>
      </p:sp>
      <p:pic>
        <p:nvPicPr>
          <p:cNvPr id="2" name="Content Placeholder 1">
            <a:extLst>
              <a:ext uri="{FF2B5EF4-FFF2-40B4-BE49-F238E27FC236}">
                <a16:creationId xmlns:a16="http://schemas.microsoft.com/office/drawing/2014/main" id="{8AE64DFB-13CA-4DE7-906A-940E8219C15D}"/>
              </a:ext>
            </a:extLst>
          </p:cNvPr>
          <p:cNvPicPr>
            <a:picLocks noGrp="1" noChangeAspect="1"/>
          </p:cNvPicPr>
          <p:nvPr>
            <p:ph idx="1"/>
          </p:nvPr>
        </p:nvPicPr>
        <p:blipFill>
          <a:blip r:embed="rId3"/>
          <a:stretch>
            <a:fillRect/>
          </a:stretch>
        </p:blipFill>
        <p:spPr>
          <a:xfrm>
            <a:off x="2001818" y="1219200"/>
            <a:ext cx="8188364" cy="5409439"/>
          </a:xfrm>
          <a:prstGeom prst="rect">
            <a:avLst/>
          </a:prstGeom>
        </p:spPr>
      </p:pic>
      <p:pic>
        <p:nvPicPr>
          <p:cNvPr id="1028" name="Picture 4">
            <a:extLst>
              <a:ext uri="{FF2B5EF4-FFF2-40B4-BE49-F238E27FC236}">
                <a16:creationId xmlns:a16="http://schemas.microsoft.com/office/drawing/2014/main" id="{E55BA437-4C67-4B75-81AD-4490339E4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0182" y="15874"/>
            <a:ext cx="2001818" cy="145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99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72CF-30E8-4EE3-983B-C538C875C961}"/>
              </a:ext>
            </a:extLst>
          </p:cNvPr>
          <p:cNvSpPr>
            <a:spLocks noGrp="1"/>
          </p:cNvSpPr>
          <p:nvPr>
            <p:ph type="title"/>
          </p:nvPr>
        </p:nvSpPr>
        <p:spPr/>
        <p:txBody>
          <a:bodyPr/>
          <a:lstStyle/>
          <a:p>
            <a:r>
              <a:rPr lang="en-US" dirty="0"/>
              <a:t>Performance Metrics</a:t>
            </a:r>
          </a:p>
        </p:txBody>
      </p:sp>
      <p:sp>
        <p:nvSpPr>
          <p:cNvPr id="3" name="Content Placeholder 2">
            <a:extLst>
              <a:ext uri="{FF2B5EF4-FFF2-40B4-BE49-F238E27FC236}">
                <a16:creationId xmlns:a16="http://schemas.microsoft.com/office/drawing/2014/main" id="{13FC5534-D9E9-4D70-9F73-07620CC79F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A4EAA6C-9EB2-433E-9211-D5BEA3D9ED1D}"/>
              </a:ext>
            </a:extLst>
          </p:cNvPr>
          <p:cNvPicPr>
            <a:picLocks noChangeAspect="1"/>
          </p:cNvPicPr>
          <p:nvPr/>
        </p:nvPicPr>
        <p:blipFill>
          <a:blip r:embed="rId2"/>
          <a:stretch>
            <a:fillRect/>
          </a:stretch>
        </p:blipFill>
        <p:spPr>
          <a:xfrm>
            <a:off x="2057400" y="1252198"/>
            <a:ext cx="7543800" cy="4983623"/>
          </a:xfrm>
          <a:prstGeom prst="rect">
            <a:avLst/>
          </a:prstGeom>
        </p:spPr>
      </p:pic>
    </p:spTree>
    <p:extLst>
      <p:ext uri="{BB962C8B-B14F-4D97-AF65-F5344CB8AC3E}">
        <p14:creationId xmlns:p14="http://schemas.microsoft.com/office/powerpoint/2010/main" val="3903090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01AA-13BE-4DD9-A826-69B51250D018}"/>
              </a:ext>
            </a:extLst>
          </p:cNvPr>
          <p:cNvSpPr>
            <a:spLocks noGrp="1"/>
          </p:cNvSpPr>
          <p:nvPr>
            <p:ph type="title"/>
          </p:nvPr>
        </p:nvSpPr>
        <p:spPr/>
        <p:txBody>
          <a:bodyPr/>
          <a:lstStyle/>
          <a:p>
            <a:r>
              <a:rPr lang="en-US" dirty="0"/>
              <a:t>Performance Metrics - Again</a:t>
            </a:r>
          </a:p>
        </p:txBody>
      </p:sp>
      <p:sp>
        <p:nvSpPr>
          <p:cNvPr id="3" name="Content Placeholder 2">
            <a:extLst>
              <a:ext uri="{FF2B5EF4-FFF2-40B4-BE49-F238E27FC236}">
                <a16:creationId xmlns:a16="http://schemas.microsoft.com/office/drawing/2014/main" id="{1BA9A780-CF3F-4789-8586-3391044BF1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2FB656F-F97E-47DD-9A29-D0D886C79532}"/>
              </a:ext>
            </a:extLst>
          </p:cNvPr>
          <p:cNvPicPr>
            <a:picLocks noChangeAspect="1"/>
          </p:cNvPicPr>
          <p:nvPr/>
        </p:nvPicPr>
        <p:blipFill>
          <a:blip r:embed="rId2"/>
          <a:stretch>
            <a:fillRect/>
          </a:stretch>
        </p:blipFill>
        <p:spPr>
          <a:xfrm>
            <a:off x="1219200" y="1508601"/>
            <a:ext cx="9753600" cy="4759960"/>
          </a:xfrm>
          <a:prstGeom prst="rect">
            <a:avLst/>
          </a:prstGeom>
        </p:spPr>
      </p:pic>
    </p:spTree>
    <p:extLst>
      <p:ext uri="{BB962C8B-B14F-4D97-AF65-F5344CB8AC3E}">
        <p14:creationId xmlns:p14="http://schemas.microsoft.com/office/powerpoint/2010/main" val="1316800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7526-2073-4A50-8463-27E79FECC5DA}"/>
              </a:ext>
            </a:extLst>
          </p:cNvPr>
          <p:cNvSpPr>
            <a:spLocks noGrp="1"/>
          </p:cNvSpPr>
          <p:nvPr>
            <p:ph type="title"/>
          </p:nvPr>
        </p:nvSpPr>
        <p:spPr/>
        <p:txBody>
          <a:bodyPr/>
          <a:lstStyle/>
          <a:p>
            <a:r>
              <a:rPr lang="en-US" dirty="0"/>
              <a:t>(SQL) Actions</a:t>
            </a:r>
          </a:p>
        </p:txBody>
      </p:sp>
      <p:sp>
        <p:nvSpPr>
          <p:cNvPr id="3" name="Content Placeholder 2">
            <a:extLst>
              <a:ext uri="{FF2B5EF4-FFF2-40B4-BE49-F238E27FC236}">
                <a16:creationId xmlns:a16="http://schemas.microsoft.com/office/drawing/2014/main" id="{FC84B07B-256C-4DFF-9A9F-7167AC25D36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49431D6-EA1C-48AD-BAB8-19F4DCE62890}"/>
              </a:ext>
            </a:extLst>
          </p:cNvPr>
          <p:cNvPicPr>
            <a:picLocks noChangeAspect="1"/>
          </p:cNvPicPr>
          <p:nvPr/>
        </p:nvPicPr>
        <p:blipFill>
          <a:blip r:embed="rId2"/>
          <a:stretch>
            <a:fillRect/>
          </a:stretch>
        </p:blipFill>
        <p:spPr>
          <a:xfrm>
            <a:off x="1005157" y="1208088"/>
            <a:ext cx="10181686" cy="4968875"/>
          </a:xfrm>
          <a:prstGeom prst="rect">
            <a:avLst/>
          </a:prstGeom>
        </p:spPr>
      </p:pic>
    </p:spTree>
    <p:extLst>
      <p:ext uri="{BB962C8B-B14F-4D97-AF65-F5344CB8AC3E}">
        <p14:creationId xmlns:p14="http://schemas.microsoft.com/office/powerpoint/2010/main" val="2932849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AE68-AC30-470B-A5EE-4EA288250D1E}"/>
              </a:ext>
            </a:extLst>
          </p:cNvPr>
          <p:cNvSpPr>
            <a:spLocks noGrp="1"/>
          </p:cNvSpPr>
          <p:nvPr>
            <p:ph type="title"/>
          </p:nvPr>
        </p:nvSpPr>
        <p:spPr/>
        <p:txBody>
          <a:bodyPr/>
          <a:lstStyle/>
          <a:p>
            <a:r>
              <a:rPr lang="en-US" dirty="0"/>
              <a:t>Queries</a:t>
            </a:r>
          </a:p>
        </p:txBody>
      </p:sp>
      <p:sp>
        <p:nvSpPr>
          <p:cNvPr id="3" name="Content Placeholder 2">
            <a:extLst>
              <a:ext uri="{FF2B5EF4-FFF2-40B4-BE49-F238E27FC236}">
                <a16:creationId xmlns:a16="http://schemas.microsoft.com/office/drawing/2014/main" id="{A6BC3D7B-5581-4417-ACEC-EC07A56E80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5C49BB9-9E3F-4469-B8C4-D350AD713E65}"/>
              </a:ext>
            </a:extLst>
          </p:cNvPr>
          <p:cNvPicPr>
            <a:picLocks noChangeAspect="1"/>
          </p:cNvPicPr>
          <p:nvPr/>
        </p:nvPicPr>
        <p:blipFill>
          <a:blip r:embed="rId2"/>
          <a:stretch>
            <a:fillRect/>
          </a:stretch>
        </p:blipFill>
        <p:spPr>
          <a:xfrm>
            <a:off x="1177562" y="1371600"/>
            <a:ext cx="9836875" cy="4800600"/>
          </a:xfrm>
          <a:prstGeom prst="rect">
            <a:avLst/>
          </a:prstGeom>
        </p:spPr>
      </p:pic>
    </p:spTree>
    <p:extLst>
      <p:ext uri="{BB962C8B-B14F-4D97-AF65-F5344CB8AC3E}">
        <p14:creationId xmlns:p14="http://schemas.microsoft.com/office/powerpoint/2010/main" val="2214355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817C-1242-4DB5-89D1-7405B837CC34}"/>
              </a:ext>
            </a:extLst>
          </p:cNvPr>
          <p:cNvSpPr>
            <a:spLocks noGrp="1"/>
          </p:cNvSpPr>
          <p:nvPr>
            <p:ph type="title"/>
          </p:nvPr>
        </p:nvSpPr>
        <p:spPr/>
        <p:txBody>
          <a:bodyPr/>
          <a:lstStyle/>
          <a:p>
            <a:r>
              <a:rPr lang="en-US" dirty="0"/>
              <a:t>Queries - Fragmentation</a:t>
            </a:r>
          </a:p>
        </p:txBody>
      </p:sp>
      <p:sp>
        <p:nvSpPr>
          <p:cNvPr id="3" name="Content Placeholder 2">
            <a:extLst>
              <a:ext uri="{FF2B5EF4-FFF2-40B4-BE49-F238E27FC236}">
                <a16:creationId xmlns:a16="http://schemas.microsoft.com/office/drawing/2014/main" id="{44396AB1-D582-4E95-BF38-0F62BB1151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273A23E-99EC-4565-AAF9-0569C49DBBA0}"/>
              </a:ext>
            </a:extLst>
          </p:cNvPr>
          <p:cNvPicPr>
            <a:picLocks noChangeAspect="1"/>
          </p:cNvPicPr>
          <p:nvPr/>
        </p:nvPicPr>
        <p:blipFill>
          <a:blip r:embed="rId2"/>
          <a:stretch>
            <a:fillRect/>
          </a:stretch>
        </p:blipFill>
        <p:spPr>
          <a:xfrm>
            <a:off x="926314" y="1219200"/>
            <a:ext cx="10339372" cy="5045829"/>
          </a:xfrm>
          <a:prstGeom prst="rect">
            <a:avLst/>
          </a:prstGeom>
        </p:spPr>
      </p:pic>
    </p:spTree>
    <p:extLst>
      <p:ext uri="{BB962C8B-B14F-4D97-AF65-F5344CB8AC3E}">
        <p14:creationId xmlns:p14="http://schemas.microsoft.com/office/powerpoint/2010/main" val="3965849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FC8A-7489-4797-8F9B-A36D2B7A5A61}"/>
              </a:ext>
            </a:extLst>
          </p:cNvPr>
          <p:cNvSpPr>
            <a:spLocks noGrp="1"/>
          </p:cNvSpPr>
          <p:nvPr>
            <p:ph type="title"/>
          </p:nvPr>
        </p:nvSpPr>
        <p:spPr/>
        <p:txBody>
          <a:bodyPr>
            <a:normAutofit/>
          </a:bodyPr>
          <a:lstStyle/>
          <a:p>
            <a:r>
              <a:rPr lang="en-US" dirty="0"/>
              <a:t>Queries – Fragmentation</a:t>
            </a:r>
          </a:p>
        </p:txBody>
      </p:sp>
      <p:sp>
        <p:nvSpPr>
          <p:cNvPr id="3" name="Content Placeholder 2">
            <a:extLst>
              <a:ext uri="{FF2B5EF4-FFF2-40B4-BE49-F238E27FC236}">
                <a16:creationId xmlns:a16="http://schemas.microsoft.com/office/drawing/2014/main" id="{1421CCBA-1471-4634-BEF0-D5FEC5BB7E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FA342C5-4C34-44EA-8AD6-C4EE534E418F}"/>
              </a:ext>
            </a:extLst>
          </p:cNvPr>
          <p:cNvPicPr>
            <a:picLocks noChangeAspect="1"/>
          </p:cNvPicPr>
          <p:nvPr/>
        </p:nvPicPr>
        <p:blipFill>
          <a:blip r:embed="rId2"/>
          <a:stretch>
            <a:fillRect/>
          </a:stretch>
        </p:blipFill>
        <p:spPr>
          <a:xfrm>
            <a:off x="888214" y="1219200"/>
            <a:ext cx="10415572" cy="5083016"/>
          </a:xfrm>
          <a:prstGeom prst="rect">
            <a:avLst/>
          </a:prstGeom>
        </p:spPr>
      </p:pic>
    </p:spTree>
    <p:extLst>
      <p:ext uri="{BB962C8B-B14F-4D97-AF65-F5344CB8AC3E}">
        <p14:creationId xmlns:p14="http://schemas.microsoft.com/office/powerpoint/2010/main" val="304305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0CA67-3117-4700-9E8F-477AA9647856}"/>
              </a:ext>
            </a:extLst>
          </p:cNvPr>
          <p:cNvSpPr>
            <a:spLocks noGrp="1"/>
          </p:cNvSpPr>
          <p:nvPr>
            <p:ph type="title"/>
          </p:nvPr>
        </p:nvSpPr>
        <p:spPr/>
        <p:txBody>
          <a:bodyPr/>
          <a:lstStyle/>
          <a:p>
            <a:r>
              <a:rPr lang="en-US" dirty="0"/>
              <a:t>Health Metrics</a:t>
            </a:r>
          </a:p>
        </p:txBody>
      </p:sp>
      <p:sp>
        <p:nvSpPr>
          <p:cNvPr id="3" name="Content Placeholder 2">
            <a:extLst>
              <a:ext uri="{FF2B5EF4-FFF2-40B4-BE49-F238E27FC236}">
                <a16:creationId xmlns:a16="http://schemas.microsoft.com/office/drawing/2014/main" id="{B577C058-21BE-47F8-B1D1-2975A5E19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B72A27A-55F0-4455-B7D3-1D1DD04C06E4}"/>
              </a:ext>
            </a:extLst>
          </p:cNvPr>
          <p:cNvPicPr>
            <a:picLocks noChangeAspect="1"/>
          </p:cNvPicPr>
          <p:nvPr/>
        </p:nvPicPr>
        <p:blipFill>
          <a:blip r:embed="rId2"/>
          <a:stretch>
            <a:fillRect/>
          </a:stretch>
        </p:blipFill>
        <p:spPr>
          <a:xfrm>
            <a:off x="1174309" y="1365703"/>
            <a:ext cx="9843381" cy="4803775"/>
          </a:xfrm>
          <a:prstGeom prst="rect">
            <a:avLst/>
          </a:prstGeom>
        </p:spPr>
      </p:pic>
    </p:spTree>
    <p:extLst>
      <p:ext uri="{BB962C8B-B14F-4D97-AF65-F5344CB8AC3E}">
        <p14:creationId xmlns:p14="http://schemas.microsoft.com/office/powerpoint/2010/main" val="1307769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92F0A3-A868-486B-8E32-8091AA12636B}"/>
              </a:ext>
            </a:extLst>
          </p:cNvPr>
          <p:cNvPicPr>
            <a:picLocks noChangeAspect="1"/>
          </p:cNvPicPr>
          <p:nvPr/>
        </p:nvPicPr>
        <p:blipFill>
          <a:blip r:embed="rId2"/>
          <a:stretch>
            <a:fillRect/>
          </a:stretch>
        </p:blipFill>
        <p:spPr>
          <a:xfrm>
            <a:off x="1018168" y="1230836"/>
            <a:ext cx="10155663" cy="4956175"/>
          </a:xfrm>
          <a:prstGeom prst="rect">
            <a:avLst/>
          </a:prstGeom>
        </p:spPr>
      </p:pic>
      <p:sp>
        <p:nvSpPr>
          <p:cNvPr id="2" name="Title 1">
            <a:extLst>
              <a:ext uri="{FF2B5EF4-FFF2-40B4-BE49-F238E27FC236}">
                <a16:creationId xmlns:a16="http://schemas.microsoft.com/office/drawing/2014/main" id="{024A1FE0-84AD-4131-8287-4EA9E5189503}"/>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0F55AD89-0C25-4E61-A361-CAE9BA220DC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203954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9218" name="Picture 2" descr="Banner, Header, Question Mark, Question, Problem, Many">
            <a:extLst>
              <a:ext uri="{FF2B5EF4-FFF2-40B4-BE49-F238E27FC236}">
                <a16:creationId xmlns:a16="http://schemas.microsoft.com/office/drawing/2014/main" id="{AD2DB7D8-1C2F-421A-B860-63744B04D29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16630" y="1690688"/>
            <a:ext cx="11558739" cy="362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194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Let Us Know Your Feedback</a:t>
            </a:r>
          </a:p>
        </p:txBody>
      </p:sp>
      <p:sp>
        <p:nvSpPr>
          <p:cNvPr id="3" name="Content Placeholder 2"/>
          <p:cNvSpPr>
            <a:spLocks noGrp="1"/>
          </p:cNvSpPr>
          <p:nvPr>
            <p:ph sz="half" idx="1"/>
          </p:nvPr>
        </p:nvSpPr>
        <p:spPr/>
        <p:txBody>
          <a:bodyPr/>
          <a:lstStyle/>
          <a:p>
            <a:r>
              <a:rPr lang="en-US" dirty="0"/>
              <a:t>We want to hear what you think even if you think I’m terrible but want to be polite about it.</a:t>
            </a:r>
          </a:p>
          <a:p>
            <a:endParaRPr lang="en-US" dirty="0"/>
          </a:p>
        </p:txBody>
      </p:sp>
      <p:sp>
        <p:nvSpPr>
          <p:cNvPr id="4" name="Content Placeholder 3"/>
          <p:cNvSpPr>
            <a:spLocks noGrp="1"/>
          </p:cNvSpPr>
          <p:nvPr>
            <p:ph sz="half" idx="2"/>
          </p:nvPr>
        </p:nvSpPr>
        <p:spPr/>
        <p:txBody>
          <a:bodyPr>
            <a:normAutofit/>
          </a:bodyPr>
          <a:lstStyle/>
          <a:p>
            <a:r>
              <a:rPr lang="en-US" sz="1400" dirty="0"/>
              <a:t>Image Credits: </a:t>
            </a:r>
            <a:r>
              <a:rPr lang="en-US" sz="1400" dirty="0">
                <a:hlinkClick r:id="rId2"/>
              </a:rPr>
              <a:t>https://pixabay.com/</a:t>
            </a:r>
            <a:r>
              <a:rPr lang="en-US" sz="1400" dirty="0"/>
              <a:t>, </a:t>
            </a:r>
            <a:r>
              <a:rPr lang="en-US" sz="1400" dirty="0">
                <a:hlinkClick r:id="rId3"/>
              </a:rPr>
              <a:t>https://www.microsoft.com/en-us/</a:t>
            </a:r>
            <a:r>
              <a:rPr lang="en-US" sz="1400" dirty="0"/>
              <a:t>, </a:t>
            </a:r>
            <a:r>
              <a:rPr lang="en-US" sz="1400" dirty="0">
                <a:hlinkClick r:id="rId4"/>
              </a:rPr>
              <a:t>https://twitter.com/</a:t>
            </a:r>
            <a:endParaRPr lang="en-US" sz="1400" dirty="0"/>
          </a:p>
          <a:p>
            <a:endParaRPr lang="en-US" sz="1400" dirty="0"/>
          </a:p>
        </p:txBody>
      </p:sp>
    </p:spTree>
    <p:extLst>
      <p:ext uri="{BB962C8B-B14F-4D97-AF65-F5344CB8AC3E}">
        <p14:creationId xmlns:p14="http://schemas.microsoft.com/office/powerpoint/2010/main" val="1018871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60DD-C905-4087-91AA-7B4522B406DA}"/>
              </a:ext>
            </a:extLst>
          </p:cNvPr>
          <p:cNvSpPr>
            <a:spLocks noGrp="1"/>
          </p:cNvSpPr>
          <p:nvPr>
            <p:ph type="title"/>
          </p:nvPr>
        </p:nvSpPr>
        <p:spPr/>
        <p:txBody>
          <a:bodyPr/>
          <a:lstStyle/>
          <a:p>
            <a:r>
              <a:rPr lang="en-US" dirty="0"/>
              <a:t>LCS Look and Feel – On Premise</a:t>
            </a:r>
          </a:p>
        </p:txBody>
      </p:sp>
      <p:pic>
        <p:nvPicPr>
          <p:cNvPr id="4" name="Content Placeholder 3">
            <a:extLst>
              <a:ext uri="{FF2B5EF4-FFF2-40B4-BE49-F238E27FC236}">
                <a16:creationId xmlns:a16="http://schemas.microsoft.com/office/drawing/2014/main" id="{3C0D071D-6ED2-4643-9FA5-96E430991939}"/>
              </a:ext>
            </a:extLst>
          </p:cNvPr>
          <p:cNvPicPr>
            <a:picLocks noGrp="1" noChangeAspect="1"/>
          </p:cNvPicPr>
          <p:nvPr>
            <p:ph idx="1"/>
          </p:nvPr>
        </p:nvPicPr>
        <p:blipFill>
          <a:blip r:embed="rId3"/>
          <a:stretch>
            <a:fillRect/>
          </a:stretch>
        </p:blipFill>
        <p:spPr>
          <a:xfrm>
            <a:off x="2039918" y="1368804"/>
            <a:ext cx="8112164" cy="5359099"/>
          </a:xfrm>
          <a:prstGeom prst="rect">
            <a:avLst/>
          </a:prstGeom>
        </p:spPr>
      </p:pic>
      <p:pic>
        <p:nvPicPr>
          <p:cNvPr id="5" name="Picture 2">
            <a:extLst>
              <a:ext uri="{FF2B5EF4-FFF2-40B4-BE49-F238E27FC236}">
                <a16:creationId xmlns:a16="http://schemas.microsoft.com/office/drawing/2014/main" id="{33A8EB54-35A2-4D20-98E1-C2506082F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083" y="76200"/>
            <a:ext cx="2035940" cy="154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120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345767"/>
            <a:ext cx="10515600" cy="1325563"/>
          </a:xfrm>
        </p:spPr>
        <p:txBody>
          <a:bodyPr/>
          <a:lstStyle/>
          <a:p>
            <a:r>
              <a:rPr lang="en-US" dirty="0">
                <a:solidFill>
                  <a:schemeClr val="tx2"/>
                </a:solidFill>
              </a:rPr>
              <a:t>Thank you! Please Complete The Survey!</a:t>
            </a:r>
          </a:p>
        </p:txBody>
      </p:sp>
      <p:sp>
        <p:nvSpPr>
          <p:cNvPr id="3" name="Content Placeholder 2"/>
          <p:cNvSpPr>
            <a:spLocks noGrp="1"/>
          </p:cNvSpPr>
          <p:nvPr>
            <p:ph idx="4294967295"/>
          </p:nvPr>
        </p:nvSpPr>
        <p:spPr>
          <a:xfrm>
            <a:off x="990600" y="1714426"/>
            <a:ext cx="10515600" cy="4111625"/>
          </a:xfrm>
        </p:spPr>
        <p:txBody>
          <a:bodyPr>
            <a:normAutofit/>
          </a:bodyPr>
          <a:lstStyle/>
          <a:p>
            <a:pPr marL="0" indent="0" algn="r">
              <a:buNone/>
            </a:pPr>
            <a:r>
              <a:rPr lang="en-US" sz="1400" dirty="0">
                <a:hlinkClick r:id="rId2"/>
              </a:rPr>
              <a:t>https://www.linkedin.com/in/nathanclouseax/</a:t>
            </a:r>
            <a:endParaRPr lang="en-US" sz="1400" dirty="0"/>
          </a:p>
          <a:p>
            <a:pPr marL="0" indent="0" algn="r">
              <a:buNone/>
            </a:pPr>
            <a:r>
              <a:rPr lang="en-US" sz="1400" dirty="0">
                <a:hlinkClick r:id="rId3"/>
              </a:rPr>
              <a:t>https://twitter.com/NathanClouseAX</a:t>
            </a:r>
            <a:endParaRPr lang="en-US" sz="1400" dirty="0"/>
          </a:p>
          <a:p>
            <a:pPr marL="0" indent="0" algn="r">
              <a:buNone/>
            </a:pPr>
            <a:r>
              <a:rPr lang="en-US" sz="1400" dirty="0">
                <a:hlinkClick r:id="rId4"/>
              </a:rPr>
              <a:t>http://www.atomicax.com/</a:t>
            </a:r>
            <a:endParaRPr lang="en-US" sz="1400" dirty="0"/>
          </a:p>
          <a:p>
            <a:pPr marL="0" indent="0" algn="r">
              <a:buNone/>
            </a:pPr>
            <a:r>
              <a:rPr lang="en-US" sz="1400" dirty="0">
                <a:hlinkClick r:id="rId5"/>
              </a:rPr>
              <a:t>https://github.com/NathanClouseAX/</a:t>
            </a:r>
            <a:endParaRPr lang="en-US" sz="1400" dirty="0"/>
          </a:p>
          <a:p>
            <a:pPr marL="0" indent="0" algn="r">
              <a:buNone/>
            </a:pPr>
            <a:r>
              <a:rPr lang="en-US" sz="1400" dirty="0">
                <a:hlinkClick r:id="rId6"/>
              </a:rPr>
              <a:t>Nathan.Clouse@MCAConnect.com</a:t>
            </a:r>
            <a:endParaRPr lang="en-US" sz="1400" dirty="0"/>
          </a:p>
          <a:p>
            <a:pPr marL="0" indent="0" algn="r">
              <a:buNone/>
            </a:pPr>
            <a:endParaRPr lang="en-US" sz="1400" dirty="0"/>
          </a:p>
        </p:txBody>
      </p:sp>
      <p:sp>
        <p:nvSpPr>
          <p:cNvPr id="11" name="Text Placeholder 3">
            <a:extLst>
              <a:ext uri="{FF2B5EF4-FFF2-40B4-BE49-F238E27FC236}">
                <a16:creationId xmlns:a16="http://schemas.microsoft.com/office/drawing/2014/main" id="{1417338F-50CC-4B83-B408-4E51E5CB2A8C}"/>
              </a:ext>
            </a:extLst>
          </p:cNvPr>
          <p:cNvSpPr txBox="1">
            <a:spLocks/>
          </p:cNvSpPr>
          <p:nvPr/>
        </p:nvSpPr>
        <p:spPr>
          <a:xfrm>
            <a:off x="1231642" y="4245395"/>
            <a:ext cx="3583244" cy="1649682"/>
          </a:xfrm>
          <a:prstGeom prst="rect">
            <a:avLst/>
          </a:prstGeom>
          <a:noFill/>
        </p:spPr>
        <p:txBody>
          <a:bodyPr vert="horz"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400" dirty="0"/>
              <a:t>Nathan Clouse</a:t>
            </a:r>
          </a:p>
          <a:p>
            <a:pPr algn="ctr"/>
            <a:r>
              <a:rPr lang="en-US" sz="1600" dirty="0">
                <a:latin typeface="+mn-lt"/>
              </a:rPr>
              <a:t>Technical Solution Architect</a:t>
            </a:r>
          </a:p>
          <a:p>
            <a:pPr algn="ctr"/>
            <a:r>
              <a:rPr lang="en-US" sz="1600" dirty="0">
                <a:latin typeface="+mn-lt"/>
              </a:rPr>
              <a:t>MCA Connect, LLC</a:t>
            </a:r>
          </a:p>
          <a:p>
            <a:pPr algn="ctr"/>
            <a:r>
              <a:rPr lang="en-US" sz="1600" dirty="0">
                <a:latin typeface="+mn-lt"/>
              </a:rPr>
              <a:t>AXUG Summit Track Leader</a:t>
            </a:r>
          </a:p>
          <a:p>
            <a:pPr algn="ctr"/>
            <a:r>
              <a:rPr lang="en-US" sz="1600" dirty="0">
                <a:latin typeface="+mn-lt"/>
              </a:rPr>
              <a:t>Nathan.clouse@mcaconnect.com</a:t>
            </a:r>
          </a:p>
        </p:txBody>
      </p:sp>
      <p:sp>
        <p:nvSpPr>
          <p:cNvPr id="12" name="Oval 11">
            <a:extLst>
              <a:ext uri="{FF2B5EF4-FFF2-40B4-BE49-F238E27FC236}">
                <a16:creationId xmlns:a16="http://schemas.microsoft.com/office/drawing/2014/main" id="{37867A29-BE73-4A78-B3FA-21DBE3C07417}"/>
              </a:ext>
            </a:extLst>
          </p:cNvPr>
          <p:cNvSpPr/>
          <p:nvPr/>
        </p:nvSpPr>
        <p:spPr bwMode="auto">
          <a:xfrm>
            <a:off x="2051585" y="2231002"/>
            <a:ext cx="1924050" cy="1958614"/>
          </a:xfrm>
          <a:prstGeom prst="ellipse">
            <a:avLst/>
          </a:prstGeom>
          <a:blipFill>
            <a:blip r:embed="rId7"/>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4F3397B-1615-451F-B5D5-666BE66B47D8}"/>
              </a:ext>
            </a:extLst>
          </p:cNvPr>
          <p:cNvPicPr>
            <a:picLocks noChangeAspect="1"/>
          </p:cNvPicPr>
          <p:nvPr/>
        </p:nvPicPr>
        <p:blipFill>
          <a:blip r:embed="rId8"/>
          <a:stretch>
            <a:fillRect/>
          </a:stretch>
        </p:blipFill>
        <p:spPr>
          <a:xfrm>
            <a:off x="5079741" y="2624521"/>
            <a:ext cx="3118089" cy="1171575"/>
          </a:xfrm>
          <a:prstGeom prst="rect">
            <a:avLst/>
          </a:prstGeom>
        </p:spPr>
      </p:pic>
      <p:sp>
        <p:nvSpPr>
          <p:cNvPr id="14" name="Text Placeholder 3">
            <a:extLst>
              <a:ext uri="{FF2B5EF4-FFF2-40B4-BE49-F238E27FC236}">
                <a16:creationId xmlns:a16="http://schemas.microsoft.com/office/drawing/2014/main" id="{538BB10B-1BD2-43F4-803F-D4A48980F96F}"/>
              </a:ext>
            </a:extLst>
          </p:cNvPr>
          <p:cNvSpPr txBox="1">
            <a:spLocks/>
          </p:cNvSpPr>
          <p:nvPr/>
        </p:nvSpPr>
        <p:spPr>
          <a:xfrm>
            <a:off x="5208328" y="4245395"/>
            <a:ext cx="3221037" cy="738664"/>
          </a:xfrm>
          <a:prstGeom prst="rect">
            <a:avLst/>
          </a:prstGeom>
          <a:noFill/>
        </p:spPr>
        <p:txBody>
          <a:bodyPr vert="horz"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n-lt"/>
                <a:hlinkClick r:id="rId4"/>
              </a:rPr>
              <a:t>www.atomicax.com</a:t>
            </a:r>
            <a:endParaRPr lang="en-US" sz="1600" dirty="0">
              <a:latin typeface="+mn-lt"/>
            </a:endParaRPr>
          </a:p>
          <a:p>
            <a:pPr algn="ctr"/>
            <a:r>
              <a:rPr lang="en-US" sz="1600" dirty="0">
                <a:latin typeface="+mn-lt"/>
              </a:rPr>
              <a:t>@NathanClouseAX</a:t>
            </a:r>
          </a:p>
        </p:txBody>
      </p:sp>
      <p:pic>
        <p:nvPicPr>
          <p:cNvPr id="16" name="Picture 15">
            <a:extLst>
              <a:ext uri="{FF2B5EF4-FFF2-40B4-BE49-F238E27FC236}">
                <a16:creationId xmlns:a16="http://schemas.microsoft.com/office/drawing/2014/main" id="{CAEF7689-2B37-4BE4-A752-17AB05CDC017}"/>
              </a:ext>
            </a:extLst>
          </p:cNvPr>
          <p:cNvPicPr>
            <a:picLocks noChangeAspect="1"/>
          </p:cNvPicPr>
          <p:nvPr/>
        </p:nvPicPr>
        <p:blipFill>
          <a:blip r:embed="rId9"/>
          <a:stretch>
            <a:fillRect/>
          </a:stretch>
        </p:blipFill>
        <p:spPr>
          <a:xfrm>
            <a:off x="2043471" y="1806592"/>
            <a:ext cx="1924050" cy="2441520"/>
          </a:xfrm>
          <a:prstGeom prst="rect">
            <a:avLst/>
          </a:prstGeom>
        </p:spPr>
      </p:pic>
      <p:pic>
        <p:nvPicPr>
          <p:cNvPr id="6146" name="Picture 2" descr="Star Wars, Darth Vader, Villain Action Figure, Toy">
            <a:extLst>
              <a:ext uri="{FF2B5EF4-FFF2-40B4-BE49-F238E27FC236}">
                <a16:creationId xmlns:a16="http://schemas.microsoft.com/office/drawing/2014/main" id="{1E7A211E-F14F-4A81-B657-A31066296B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6398" y="3532763"/>
            <a:ext cx="3583244" cy="238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97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BE46-3C99-4746-8AF1-3521D9427D7E}"/>
              </a:ext>
            </a:extLst>
          </p:cNvPr>
          <p:cNvSpPr>
            <a:spLocks noGrp="1"/>
          </p:cNvSpPr>
          <p:nvPr>
            <p:ph type="ctrTitle"/>
          </p:nvPr>
        </p:nvSpPr>
        <p:spPr/>
        <p:txBody>
          <a:bodyPr/>
          <a:lstStyle/>
          <a:p>
            <a:r>
              <a:rPr lang="en-US" dirty="0"/>
              <a:t>Environments</a:t>
            </a:r>
          </a:p>
        </p:txBody>
      </p:sp>
    </p:spTree>
    <p:extLst>
      <p:ext uri="{BB962C8B-B14F-4D97-AF65-F5344CB8AC3E}">
        <p14:creationId xmlns:p14="http://schemas.microsoft.com/office/powerpoint/2010/main" val="155455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C0DD-6DDD-4BC7-8DFD-1AC295428CCD}"/>
              </a:ext>
            </a:extLst>
          </p:cNvPr>
          <p:cNvSpPr>
            <a:spLocks noGrp="1"/>
          </p:cNvSpPr>
          <p:nvPr>
            <p:ph type="ctrTitle"/>
          </p:nvPr>
        </p:nvSpPr>
        <p:spPr/>
        <p:txBody>
          <a:bodyPr/>
          <a:lstStyle/>
          <a:p>
            <a:r>
              <a:rPr lang="en-US" dirty="0"/>
              <a:t>Topologies</a:t>
            </a:r>
          </a:p>
        </p:txBody>
      </p:sp>
    </p:spTree>
    <p:extLst>
      <p:ext uri="{BB962C8B-B14F-4D97-AF65-F5344CB8AC3E}">
        <p14:creationId xmlns:p14="http://schemas.microsoft.com/office/powerpoint/2010/main" val="2126163996"/>
      </p:ext>
    </p:extLst>
  </p:cSld>
  <p:clrMapOvr>
    <a:masterClrMapping/>
  </p:clrMapOvr>
</p:sld>
</file>

<file path=ppt/theme/theme1.xml><?xml version="1.0" encoding="utf-8"?>
<a:theme xmlns:a="http://schemas.openxmlformats.org/drawingml/2006/main" name="1_Office Theme">
  <a:themeElements>
    <a:clrScheme name="DC Summit">
      <a:dk1>
        <a:srgbClr val="3F454F"/>
      </a:dk1>
      <a:lt1>
        <a:srgbClr val="FFFFFF"/>
      </a:lt1>
      <a:dk2>
        <a:srgbClr val="84BD00"/>
      </a:dk2>
      <a:lt2>
        <a:srgbClr val="EAEAEA"/>
      </a:lt2>
      <a:accent1>
        <a:srgbClr val="F2C818"/>
      </a:accent1>
      <a:accent2>
        <a:srgbClr val="001F60"/>
      </a:accent2>
      <a:accent3>
        <a:srgbClr val="E4002B"/>
      </a:accent3>
      <a:accent4>
        <a:srgbClr val="FFB81C"/>
      </a:accent4>
      <a:accent5>
        <a:srgbClr val="0095C8"/>
      </a:accent5>
      <a:accent6>
        <a:srgbClr val="2B2663"/>
      </a:accent6>
      <a:hlink>
        <a:srgbClr val="0095C8"/>
      </a:hlink>
      <a:folHlink>
        <a:srgbClr val="655DC0"/>
      </a:folHlink>
    </a:clrScheme>
    <a:fontScheme name="DC - 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DC Summit">
      <a:dk1>
        <a:srgbClr val="3F454F"/>
      </a:dk1>
      <a:lt1>
        <a:srgbClr val="FFFFFF"/>
      </a:lt1>
      <a:dk2>
        <a:srgbClr val="84BD00"/>
      </a:dk2>
      <a:lt2>
        <a:srgbClr val="EAEAEA"/>
      </a:lt2>
      <a:accent1>
        <a:srgbClr val="F2C818"/>
      </a:accent1>
      <a:accent2>
        <a:srgbClr val="001F60"/>
      </a:accent2>
      <a:accent3>
        <a:srgbClr val="E4002B"/>
      </a:accent3>
      <a:accent4>
        <a:srgbClr val="FFB81C"/>
      </a:accent4>
      <a:accent5>
        <a:srgbClr val="0095C8"/>
      </a:accent5>
      <a:accent6>
        <a:srgbClr val="2B2663"/>
      </a:accent6>
      <a:hlink>
        <a:srgbClr val="0095C8"/>
      </a:hlink>
      <a:folHlink>
        <a:srgbClr val="655DC0"/>
      </a:folHlink>
    </a:clrScheme>
    <a:fontScheme name="DC - 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DC Summit">
      <a:dk1>
        <a:srgbClr val="3F454F"/>
      </a:dk1>
      <a:lt1>
        <a:srgbClr val="FFFFFF"/>
      </a:lt1>
      <a:dk2>
        <a:srgbClr val="84BD00"/>
      </a:dk2>
      <a:lt2>
        <a:srgbClr val="EAEAEA"/>
      </a:lt2>
      <a:accent1>
        <a:srgbClr val="F2C818"/>
      </a:accent1>
      <a:accent2>
        <a:srgbClr val="001F60"/>
      </a:accent2>
      <a:accent3>
        <a:srgbClr val="E4002B"/>
      </a:accent3>
      <a:accent4>
        <a:srgbClr val="FFB81C"/>
      </a:accent4>
      <a:accent5>
        <a:srgbClr val="0095C8"/>
      </a:accent5>
      <a:accent6>
        <a:srgbClr val="2B2663"/>
      </a:accent6>
      <a:hlink>
        <a:srgbClr val="0095C8"/>
      </a:hlink>
      <a:folHlink>
        <a:srgbClr val="655DC0"/>
      </a:folHlink>
    </a:clrScheme>
    <a:fontScheme name="DC - 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DC Summit">
      <a:dk1>
        <a:srgbClr val="3F454F"/>
      </a:dk1>
      <a:lt1>
        <a:srgbClr val="FFFFFF"/>
      </a:lt1>
      <a:dk2>
        <a:srgbClr val="84BD00"/>
      </a:dk2>
      <a:lt2>
        <a:srgbClr val="EAEAEA"/>
      </a:lt2>
      <a:accent1>
        <a:srgbClr val="F2C818"/>
      </a:accent1>
      <a:accent2>
        <a:srgbClr val="001F60"/>
      </a:accent2>
      <a:accent3>
        <a:srgbClr val="E4002B"/>
      </a:accent3>
      <a:accent4>
        <a:srgbClr val="FFB81C"/>
      </a:accent4>
      <a:accent5>
        <a:srgbClr val="0095C8"/>
      </a:accent5>
      <a:accent6>
        <a:srgbClr val="2B2663"/>
      </a:accent6>
      <a:hlink>
        <a:srgbClr val="0095C8"/>
      </a:hlink>
      <a:folHlink>
        <a:srgbClr val="655DC0"/>
      </a:folHlink>
    </a:clrScheme>
    <a:fontScheme name="DC - 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3193</TotalTime>
  <Words>2115</Words>
  <Application>Microsoft Office PowerPoint</Application>
  <PresentationFormat>Widescreen</PresentationFormat>
  <Paragraphs>290</Paragraphs>
  <Slides>70</Slides>
  <Notes>15</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70</vt:i4>
      </vt:variant>
    </vt:vector>
  </HeadingPairs>
  <TitlesOfParts>
    <vt:vector size="79" baseType="lpstr">
      <vt:lpstr>Arial</vt:lpstr>
      <vt:lpstr>Calibri</vt:lpstr>
      <vt:lpstr>segoe ui</vt:lpstr>
      <vt:lpstr>segoe ui black</vt:lpstr>
      <vt:lpstr>Wingdings</vt:lpstr>
      <vt:lpstr>1_Office Theme</vt:lpstr>
      <vt:lpstr>Office Theme</vt:lpstr>
      <vt:lpstr>2_Office Theme</vt:lpstr>
      <vt:lpstr>3_Office Theme</vt:lpstr>
      <vt:lpstr>LCS Administration for Dynamics 365 For Finance and Operations Implementations</vt:lpstr>
      <vt:lpstr>PowerPoint Presentation</vt:lpstr>
      <vt:lpstr>Topics</vt:lpstr>
      <vt:lpstr>Overview </vt:lpstr>
      <vt:lpstr>Overall Solution for D365FO</vt:lpstr>
      <vt:lpstr>LCS Look and Feel - Cloud</vt:lpstr>
      <vt:lpstr>LCS Look and Feel – On Premise</vt:lpstr>
      <vt:lpstr>Environments</vt:lpstr>
      <vt:lpstr>Topologies</vt:lpstr>
      <vt:lpstr>What is a topology?</vt:lpstr>
      <vt:lpstr>What is an environment purpose?</vt:lpstr>
      <vt:lpstr>What is a tier?</vt:lpstr>
      <vt:lpstr>Tier Chart</vt:lpstr>
      <vt:lpstr>What is an environment type?</vt:lpstr>
      <vt:lpstr>What is an environment type? (cont.)</vt:lpstr>
      <vt:lpstr>Available Topologies</vt:lpstr>
      <vt:lpstr>Major Tier Differences</vt:lpstr>
      <vt:lpstr>Design Time vs Run Time</vt:lpstr>
      <vt:lpstr>Azure</vt:lpstr>
      <vt:lpstr>The cloud costs money</vt:lpstr>
      <vt:lpstr>Schedule</vt:lpstr>
      <vt:lpstr>“Gotchas”</vt:lpstr>
      <vt:lpstr>Provisioning</vt:lpstr>
      <vt:lpstr>Provisioning</vt:lpstr>
      <vt:lpstr>By Type</vt:lpstr>
      <vt:lpstr>By Type (cont.)</vt:lpstr>
      <vt:lpstr>Waffle</vt:lpstr>
      <vt:lpstr>Hamburger</vt:lpstr>
      <vt:lpstr>Servicing</vt:lpstr>
      <vt:lpstr>PowerPoint Presentation</vt:lpstr>
      <vt:lpstr>Operations</vt:lpstr>
      <vt:lpstr>Apply Updates</vt:lpstr>
      <vt:lpstr>Message Online Users</vt:lpstr>
      <vt:lpstr>Upcoming Updates</vt:lpstr>
      <vt:lpstr>Operations (cont.)</vt:lpstr>
      <vt:lpstr>Enable Access</vt:lpstr>
      <vt:lpstr>Restart Service</vt:lpstr>
      <vt:lpstr>Operations – Move Databases</vt:lpstr>
      <vt:lpstr>Operations – Move Databases (cont.)</vt:lpstr>
      <vt:lpstr>Move Database</vt:lpstr>
      <vt:lpstr>Operations (cont.)</vt:lpstr>
      <vt:lpstr>Servicing by Type – Non-Prod</vt:lpstr>
      <vt:lpstr>Servicing by Type - Prod</vt:lpstr>
      <vt:lpstr>Servicing by Type – Prod (cont.)</vt:lpstr>
      <vt:lpstr>Servicing by Type – Prod (cont.)</vt:lpstr>
      <vt:lpstr>Tear Down: Non-Prod</vt:lpstr>
      <vt:lpstr>Teardown: Production</vt:lpstr>
      <vt:lpstr>Resizing</vt:lpstr>
      <vt:lpstr>Analytics, Diagnostics and Environment Monitoring</vt:lpstr>
      <vt:lpstr>PowerPoint Presentation</vt:lpstr>
      <vt:lpstr>PowerPoint Presentation</vt:lpstr>
      <vt:lpstr>Where to Find It - PROD</vt:lpstr>
      <vt:lpstr>Where to Find It - UAT</vt:lpstr>
      <vt:lpstr>System Diagnostics</vt:lpstr>
      <vt:lpstr>Environment Monitoring</vt:lpstr>
      <vt:lpstr>Overview – 10 PM Friday Night</vt:lpstr>
      <vt:lpstr>Overview – 10 AM Monday Morning</vt:lpstr>
      <vt:lpstr>Index Analysis</vt:lpstr>
      <vt:lpstr>Index Analysis - Details</vt:lpstr>
      <vt:lpstr>Performance Metrics</vt:lpstr>
      <vt:lpstr>Performance Metrics - Again</vt:lpstr>
      <vt:lpstr>(SQL) Actions</vt:lpstr>
      <vt:lpstr>Queries</vt:lpstr>
      <vt:lpstr>Queries - Fragmentation</vt:lpstr>
      <vt:lpstr>Queries – Fragmentation</vt:lpstr>
      <vt:lpstr>Health Metrics</vt:lpstr>
      <vt:lpstr>Activity</vt:lpstr>
      <vt:lpstr>Questions?</vt:lpstr>
      <vt:lpstr>Please Let Us Know Your Feedback</vt:lpstr>
      <vt:lpstr>Thank you! Please Complete The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 Hagerott</dc:creator>
  <cp:lastModifiedBy>Clouse, Nathan</cp:lastModifiedBy>
  <cp:revision>74</cp:revision>
  <dcterms:created xsi:type="dcterms:W3CDTF">2019-05-15T15:06:01Z</dcterms:created>
  <dcterms:modified xsi:type="dcterms:W3CDTF">2019-10-17T03:52:42Z</dcterms:modified>
</cp:coreProperties>
</file>